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8" r:id="rId3"/>
    <p:sldId id="277" r:id="rId4"/>
    <p:sldId id="279" r:id="rId5"/>
    <p:sldId id="280" r:id="rId6"/>
    <p:sldId id="268" r:id="rId7"/>
    <p:sldId id="259" r:id="rId8"/>
    <p:sldId id="269" r:id="rId9"/>
    <p:sldId id="267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5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0140C7-1F62-4815-9D0B-27CC08B0F14A}" type="doc">
      <dgm:prSet loTypeId="urn:microsoft.com/office/officeart/2005/8/layout/radial6" loCatId="cycle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CC4B574-9C93-4722-A0D1-FA87962896DA}">
      <dgm:prSet phldrT="[Текст]" custT="1"/>
      <dgm:spPr/>
      <dgm:t>
        <a:bodyPr/>
        <a:lstStyle/>
        <a:p>
          <a:pPr rtl="0"/>
          <a:r>
            <a:rPr lang="ru-RU" sz="24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Цели работы ДОУ с семьёй​</a:t>
          </a:r>
          <a:endParaRPr lang="ru-RU" sz="24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263ABAD-C653-4BA5-85CD-9873BD2259DA}" type="parTrans" cxnId="{A363A7FB-17D0-445D-B3DB-314291947FA1}">
      <dgm:prSet/>
      <dgm:spPr/>
      <dgm:t>
        <a:bodyPr/>
        <a:lstStyle/>
        <a:p>
          <a:endParaRPr lang="ru-RU"/>
        </a:p>
      </dgm:t>
    </dgm:pt>
    <dgm:pt modelId="{69FB5D87-CB02-4B4F-97AA-2FEC0326CEDC}" type="sibTrans" cxnId="{A363A7FB-17D0-445D-B3DB-314291947FA1}">
      <dgm:prSet/>
      <dgm:spPr/>
      <dgm:t>
        <a:bodyPr/>
        <a:lstStyle/>
        <a:p>
          <a:endParaRPr lang="ru-RU"/>
        </a:p>
      </dgm:t>
    </dgm:pt>
    <dgm:pt modelId="{081DB5C1-398B-44C9-A494-57D0814D501D}">
      <dgm:prSet custT="1"/>
      <dgm:spPr/>
      <dgm:t>
        <a:bodyPr/>
        <a:lstStyle/>
        <a:p>
          <a:pPr rtl="0"/>
          <a:r>
            <a:rPr lang="ru-RU" sz="16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благоприятного климата взаимодействия с родителями</a:t>
          </a:r>
          <a:r>
            <a:rPr lang="en-US" sz="14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14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B21CF01-5B41-4A70-90FD-EF8F5844B3AC}" type="parTrans" cxnId="{499F8DC3-6D9E-4202-A016-D835A73C7ED7}">
      <dgm:prSet/>
      <dgm:spPr/>
      <dgm:t>
        <a:bodyPr/>
        <a:lstStyle/>
        <a:p>
          <a:endParaRPr lang="ru-RU"/>
        </a:p>
      </dgm:t>
    </dgm:pt>
    <dgm:pt modelId="{04955711-C05D-4524-ACBA-32D0D37B501A}" type="sibTrans" cxnId="{499F8DC3-6D9E-4202-A016-D835A73C7ED7}">
      <dgm:prSet/>
      <dgm:spPr/>
      <dgm:t>
        <a:bodyPr/>
        <a:lstStyle/>
        <a:p>
          <a:endParaRPr lang="ru-RU"/>
        </a:p>
      </dgm:t>
    </dgm:pt>
    <dgm:pt modelId="{938A091A-BC2B-43E1-9AAB-D400EFF81DBC}">
      <dgm:prSet phldrT="[Текст]"/>
      <dgm:spPr/>
      <dgm:t>
        <a:bodyPr/>
        <a:lstStyle/>
        <a:p>
          <a:endParaRPr lang="ru-RU" dirty="0"/>
        </a:p>
      </dgm:t>
    </dgm:pt>
    <dgm:pt modelId="{7E27CBB8-9FFE-4F67-BFDF-22B65B757902}" type="parTrans" cxnId="{5E1C069C-0781-4A97-961F-CD9BA4E1D932}">
      <dgm:prSet/>
      <dgm:spPr/>
      <dgm:t>
        <a:bodyPr/>
        <a:lstStyle/>
        <a:p>
          <a:endParaRPr lang="ru-RU"/>
        </a:p>
      </dgm:t>
    </dgm:pt>
    <dgm:pt modelId="{1B3A57AE-204E-4EB6-B085-A0A87EAC126F}" type="sibTrans" cxnId="{5E1C069C-0781-4A97-961F-CD9BA4E1D932}">
      <dgm:prSet/>
      <dgm:spPr/>
      <dgm:t>
        <a:bodyPr/>
        <a:lstStyle/>
        <a:p>
          <a:endParaRPr lang="ru-RU"/>
        </a:p>
      </dgm:t>
    </dgm:pt>
    <dgm:pt modelId="{47F7A4A6-8CAF-4DDE-97B0-0E2CF4EB6DB1}">
      <dgm:prSet custT="1"/>
      <dgm:spPr/>
      <dgm:t>
        <a:bodyPr/>
        <a:lstStyle/>
        <a:p>
          <a:pPr rtl="0"/>
          <a:r>
            <a:rPr lang="en-US" sz="10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r>
            <a:rPr lang="ru-RU" sz="16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Вовлечение семьи в единое образовательное пространство</a:t>
          </a:r>
          <a:endParaRPr lang="en-US" sz="16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797C83-27D8-4396-9367-C805C115E28F}" type="parTrans" cxnId="{8D12C8EE-DDE3-4783-93E5-3802BC89001A}">
      <dgm:prSet/>
      <dgm:spPr/>
      <dgm:t>
        <a:bodyPr/>
        <a:lstStyle/>
        <a:p>
          <a:endParaRPr lang="ru-RU"/>
        </a:p>
      </dgm:t>
    </dgm:pt>
    <dgm:pt modelId="{69A2F061-E7F1-4641-93D9-0F0BD7CBB78D}" type="sibTrans" cxnId="{8D12C8EE-DDE3-4783-93E5-3802BC89001A}">
      <dgm:prSet/>
      <dgm:spPr/>
      <dgm:t>
        <a:bodyPr/>
        <a:lstStyle/>
        <a:p>
          <a:endParaRPr lang="ru-RU"/>
        </a:p>
      </dgm:t>
    </dgm:pt>
    <dgm:pt modelId="{6CFFF6C8-152A-4088-A230-CFFDFFCAA4DB}">
      <dgm:prSet custT="1"/>
      <dgm:spPr/>
      <dgm:t>
        <a:bodyPr/>
        <a:lstStyle/>
        <a:p>
          <a:pPr rtl="0"/>
          <a:r>
            <a:rPr lang="ru-RU" sz="16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Установление доверительных, партнерских отношений с родителями</a:t>
          </a:r>
          <a:endParaRPr lang="en-US" sz="16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13CD743-2123-4F96-83E0-3AAB40D045D5}" type="parTrans" cxnId="{E3E5509B-974F-4720-A11F-A529F4B3EAB0}">
      <dgm:prSet/>
      <dgm:spPr/>
      <dgm:t>
        <a:bodyPr/>
        <a:lstStyle/>
        <a:p>
          <a:endParaRPr lang="ru-RU"/>
        </a:p>
      </dgm:t>
    </dgm:pt>
    <dgm:pt modelId="{35568736-A78B-484B-B7C2-8B405A0C3450}" type="sibTrans" cxnId="{E3E5509B-974F-4720-A11F-A529F4B3EAB0}">
      <dgm:prSet/>
      <dgm:spPr/>
      <dgm:t>
        <a:bodyPr/>
        <a:lstStyle/>
        <a:p>
          <a:endParaRPr lang="ru-RU"/>
        </a:p>
      </dgm:t>
    </dgm:pt>
    <dgm:pt modelId="{2EA95C2D-7575-4ABD-9412-BFA065EB4EAB}" type="pres">
      <dgm:prSet presAssocID="{4E0140C7-1F62-4815-9D0B-27CC08B0F14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0482A6C-A143-4E83-A76D-94A4F5DAC05D}" type="pres">
      <dgm:prSet presAssocID="{CCC4B574-9C93-4722-A0D1-FA87962896DA}" presName="centerShape" presStyleLbl="node0" presStyleIdx="0" presStyleCnt="1"/>
      <dgm:spPr/>
      <dgm:t>
        <a:bodyPr/>
        <a:lstStyle/>
        <a:p>
          <a:endParaRPr lang="ru-RU"/>
        </a:p>
      </dgm:t>
    </dgm:pt>
    <dgm:pt modelId="{41C1895F-5D95-4DD3-BEC8-FA3C4FC655EA}" type="pres">
      <dgm:prSet presAssocID="{081DB5C1-398B-44C9-A494-57D0814D501D}" presName="node" presStyleLbl="node1" presStyleIdx="0" presStyleCnt="3" custScaleX="141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66D6AA-B86C-40E5-8A6A-ACDED486FAE6}" type="pres">
      <dgm:prSet presAssocID="{081DB5C1-398B-44C9-A494-57D0814D501D}" presName="dummy" presStyleCnt="0"/>
      <dgm:spPr/>
    </dgm:pt>
    <dgm:pt modelId="{970B1400-21EF-4FA2-9CEF-ACF725DD9DCB}" type="pres">
      <dgm:prSet presAssocID="{04955711-C05D-4524-ACBA-32D0D37B501A}" presName="sibTrans" presStyleLbl="sibTrans2D1" presStyleIdx="0" presStyleCnt="3"/>
      <dgm:spPr/>
    </dgm:pt>
    <dgm:pt modelId="{D458BA92-3DE0-4ABD-A917-EBCA6941C9FA}" type="pres">
      <dgm:prSet presAssocID="{47F7A4A6-8CAF-4DDE-97B0-0E2CF4EB6DB1}" presName="node" presStyleLbl="node1" presStyleIdx="1" presStyleCnt="3" custScaleX="141734">
        <dgm:presLayoutVars>
          <dgm:bulletEnabled val="1"/>
        </dgm:presLayoutVars>
      </dgm:prSet>
      <dgm:spPr/>
    </dgm:pt>
    <dgm:pt modelId="{715A131E-3630-4D5C-B0FB-02734CF25D7E}" type="pres">
      <dgm:prSet presAssocID="{47F7A4A6-8CAF-4DDE-97B0-0E2CF4EB6DB1}" presName="dummy" presStyleCnt="0"/>
      <dgm:spPr/>
    </dgm:pt>
    <dgm:pt modelId="{3F68C97D-D786-4C72-B904-A81F3D27E41A}" type="pres">
      <dgm:prSet presAssocID="{69A2F061-E7F1-4641-93D9-0F0BD7CBB78D}" presName="sibTrans" presStyleLbl="sibTrans2D1" presStyleIdx="1" presStyleCnt="3"/>
      <dgm:spPr/>
    </dgm:pt>
    <dgm:pt modelId="{AE9B9787-EC7D-4343-9103-AFE9B51037C0}" type="pres">
      <dgm:prSet presAssocID="{6CFFF6C8-152A-4088-A230-CFFDFFCAA4DB}" presName="node" presStyleLbl="node1" presStyleIdx="2" presStyleCnt="3" custScaleX="139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E758F3-A337-4DC5-8272-060417CF2E26}" type="pres">
      <dgm:prSet presAssocID="{6CFFF6C8-152A-4088-A230-CFFDFFCAA4DB}" presName="dummy" presStyleCnt="0"/>
      <dgm:spPr/>
    </dgm:pt>
    <dgm:pt modelId="{E91F6EA4-691C-4B36-9299-75B6E85852B7}" type="pres">
      <dgm:prSet presAssocID="{35568736-A78B-484B-B7C2-8B405A0C3450}" presName="sibTrans" presStyleLbl="sibTrans2D1" presStyleIdx="2" presStyleCnt="3"/>
      <dgm:spPr/>
    </dgm:pt>
  </dgm:ptLst>
  <dgm:cxnLst>
    <dgm:cxn modelId="{E3E5509B-974F-4720-A11F-A529F4B3EAB0}" srcId="{CCC4B574-9C93-4722-A0D1-FA87962896DA}" destId="{6CFFF6C8-152A-4088-A230-CFFDFFCAA4DB}" srcOrd="2" destOrd="0" parTransId="{013CD743-2123-4F96-83E0-3AAB40D045D5}" sibTransId="{35568736-A78B-484B-B7C2-8B405A0C3450}"/>
    <dgm:cxn modelId="{AD925DE4-69D9-4FDC-94E5-91918D305703}" type="presOf" srcId="{4E0140C7-1F62-4815-9D0B-27CC08B0F14A}" destId="{2EA95C2D-7575-4ABD-9412-BFA065EB4EAB}" srcOrd="0" destOrd="0" presId="urn:microsoft.com/office/officeart/2005/8/layout/radial6"/>
    <dgm:cxn modelId="{59E2C197-4F05-4FD9-AB3F-EFFA8D84F8AB}" type="presOf" srcId="{47F7A4A6-8CAF-4DDE-97B0-0E2CF4EB6DB1}" destId="{D458BA92-3DE0-4ABD-A917-EBCA6941C9FA}" srcOrd="0" destOrd="0" presId="urn:microsoft.com/office/officeart/2005/8/layout/radial6"/>
    <dgm:cxn modelId="{60929CA9-F816-4B40-989B-0583D4DDAC12}" type="presOf" srcId="{04955711-C05D-4524-ACBA-32D0D37B501A}" destId="{970B1400-21EF-4FA2-9CEF-ACF725DD9DCB}" srcOrd="0" destOrd="0" presId="urn:microsoft.com/office/officeart/2005/8/layout/radial6"/>
    <dgm:cxn modelId="{911F1184-978F-4FEE-9EE7-C09CDB8EB9B1}" type="presOf" srcId="{35568736-A78B-484B-B7C2-8B405A0C3450}" destId="{E91F6EA4-691C-4B36-9299-75B6E85852B7}" srcOrd="0" destOrd="0" presId="urn:microsoft.com/office/officeart/2005/8/layout/radial6"/>
    <dgm:cxn modelId="{8D12C8EE-DDE3-4783-93E5-3802BC89001A}" srcId="{CCC4B574-9C93-4722-A0D1-FA87962896DA}" destId="{47F7A4A6-8CAF-4DDE-97B0-0E2CF4EB6DB1}" srcOrd="1" destOrd="0" parTransId="{DF797C83-27D8-4396-9367-C805C115E28F}" sibTransId="{69A2F061-E7F1-4641-93D9-0F0BD7CBB78D}"/>
    <dgm:cxn modelId="{499F8DC3-6D9E-4202-A016-D835A73C7ED7}" srcId="{CCC4B574-9C93-4722-A0D1-FA87962896DA}" destId="{081DB5C1-398B-44C9-A494-57D0814D501D}" srcOrd="0" destOrd="0" parTransId="{5B21CF01-5B41-4A70-90FD-EF8F5844B3AC}" sibTransId="{04955711-C05D-4524-ACBA-32D0D37B501A}"/>
    <dgm:cxn modelId="{A363A7FB-17D0-445D-B3DB-314291947FA1}" srcId="{4E0140C7-1F62-4815-9D0B-27CC08B0F14A}" destId="{CCC4B574-9C93-4722-A0D1-FA87962896DA}" srcOrd="0" destOrd="0" parTransId="{7263ABAD-C653-4BA5-85CD-9873BD2259DA}" sibTransId="{69FB5D87-CB02-4B4F-97AA-2FEC0326CEDC}"/>
    <dgm:cxn modelId="{F24CC135-3482-41D4-ABE0-A742AD633118}" type="presOf" srcId="{69A2F061-E7F1-4641-93D9-0F0BD7CBB78D}" destId="{3F68C97D-D786-4C72-B904-A81F3D27E41A}" srcOrd="0" destOrd="0" presId="urn:microsoft.com/office/officeart/2005/8/layout/radial6"/>
    <dgm:cxn modelId="{5E1C069C-0781-4A97-961F-CD9BA4E1D932}" srcId="{4E0140C7-1F62-4815-9D0B-27CC08B0F14A}" destId="{938A091A-BC2B-43E1-9AAB-D400EFF81DBC}" srcOrd="1" destOrd="0" parTransId="{7E27CBB8-9FFE-4F67-BFDF-22B65B757902}" sibTransId="{1B3A57AE-204E-4EB6-B085-A0A87EAC126F}"/>
    <dgm:cxn modelId="{7DD49477-FE27-43F3-9D6C-E7ED95EA7D57}" type="presOf" srcId="{081DB5C1-398B-44C9-A494-57D0814D501D}" destId="{41C1895F-5D95-4DD3-BEC8-FA3C4FC655EA}" srcOrd="0" destOrd="0" presId="urn:microsoft.com/office/officeart/2005/8/layout/radial6"/>
    <dgm:cxn modelId="{EB921871-ED70-4FC6-8586-BC5E6E46EA66}" type="presOf" srcId="{6CFFF6C8-152A-4088-A230-CFFDFFCAA4DB}" destId="{AE9B9787-EC7D-4343-9103-AFE9B51037C0}" srcOrd="0" destOrd="0" presId="urn:microsoft.com/office/officeart/2005/8/layout/radial6"/>
    <dgm:cxn modelId="{36A3733D-E7A2-4E59-8756-03F61521AADA}" type="presOf" srcId="{CCC4B574-9C93-4722-A0D1-FA87962896DA}" destId="{00482A6C-A143-4E83-A76D-94A4F5DAC05D}" srcOrd="0" destOrd="0" presId="urn:microsoft.com/office/officeart/2005/8/layout/radial6"/>
    <dgm:cxn modelId="{12D78A24-CC5E-4E66-9E03-9F21FC7DA1A8}" type="presParOf" srcId="{2EA95C2D-7575-4ABD-9412-BFA065EB4EAB}" destId="{00482A6C-A143-4E83-A76D-94A4F5DAC05D}" srcOrd="0" destOrd="0" presId="urn:microsoft.com/office/officeart/2005/8/layout/radial6"/>
    <dgm:cxn modelId="{4F9B9FC1-8541-408B-A8CC-08D4C5571DD4}" type="presParOf" srcId="{2EA95C2D-7575-4ABD-9412-BFA065EB4EAB}" destId="{41C1895F-5D95-4DD3-BEC8-FA3C4FC655EA}" srcOrd="1" destOrd="0" presId="urn:microsoft.com/office/officeart/2005/8/layout/radial6"/>
    <dgm:cxn modelId="{6AF2EBB8-4B10-4F2F-AD94-B1CE5E6872E6}" type="presParOf" srcId="{2EA95C2D-7575-4ABD-9412-BFA065EB4EAB}" destId="{6866D6AA-B86C-40E5-8A6A-ACDED486FAE6}" srcOrd="2" destOrd="0" presId="urn:microsoft.com/office/officeart/2005/8/layout/radial6"/>
    <dgm:cxn modelId="{02C94F94-6BC1-44BE-B8C5-55DB076C8DE8}" type="presParOf" srcId="{2EA95C2D-7575-4ABD-9412-BFA065EB4EAB}" destId="{970B1400-21EF-4FA2-9CEF-ACF725DD9DCB}" srcOrd="3" destOrd="0" presId="urn:microsoft.com/office/officeart/2005/8/layout/radial6"/>
    <dgm:cxn modelId="{E3A01D68-32B9-42B5-84FA-F0DAF73AF68A}" type="presParOf" srcId="{2EA95C2D-7575-4ABD-9412-BFA065EB4EAB}" destId="{D458BA92-3DE0-4ABD-A917-EBCA6941C9FA}" srcOrd="4" destOrd="0" presId="urn:microsoft.com/office/officeart/2005/8/layout/radial6"/>
    <dgm:cxn modelId="{C8EB9A41-D613-4C95-93ED-395FFE2C83B8}" type="presParOf" srcId="{2EA95C2D-7575-4ABD-9412-BFA065EB4EAB}" destId="{715A131E-3630-4D5C-B0FB-02734CF25D7E}" srcOrd="5" destOrd="0" presId="urn:microsoft.com/office/officeart/2005/8/layout/radial6"/>
    <dgm:cxn modelId="{4D1B9182-F20F-4948-8B96-B51095EA3AD2}" type="presParOf" srcId="{2EA95C2D-7575-4ABD-9412-BFA065EB4EAB}" destId="{3F68C97D-D786-4C72-B904-A81F3D27E41A}" srcOrd="6" destOrd="0" presId="urn:microsoft.com/office/officeart/2005/8/layout/radial6"/>
    <dgm:cxn modelId="{53E5B4E3-9CAC-42BA-9775-0E5190068FB8}" type="presParOf" srcId="{2EA95C2D-7575-4ABD-9412-BFA065EB4EAB}" destId="{AE9B9787-EC7D-4343-9103-AFE9B51037C0}" srcOrd="7" destOrd="0" presId="urn:microsoft.com/office/officeart/2005/8/layout/radial6"/>
    <dgm:cxn modelId="{84CE9388-6DD7-4A80-9ED1-9A12882F28DF}" type="presParOf" srcId="{2EA95C2D-7575-4ABD-9412-BFA065EB4EAB}" destId="{E2E758F3-A337-4DC5-8272-060417CF2E26}" srcOrd="8" destOrd="0" presId="urn:microsoft.com/office/officeart/2005/8/layout/radial6"/>
    <dgm:cxn modelId="{334BC391-4A5D-4EEB-8F60-5EB6260710EB}" type="presParOf" srcId="{2EA95C2D-7575-4ABD-9412-BFA065EB4EAB}" destId="{E91F6EA4-691C-4B36-9299-75B6E85852B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533BD-824B-44B4-8B88-635D9D755F93}" type="doc">
      <dgm:prSet loTypeId="urn:microsoft.com/office/officeart/2005/8/layout/radial4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03191EB-721E-4485-B4B7-BEBE5D783CE3}">
      <dgm:prSet phldrT="[Текст]" custT="1"/>
      <dgm:spPr/>
      <dgm:t>
        <a:bodyPr/>
        <a:lstStyle/>
        <a:p>
          <a:r>
            <a:rPr lang="ru-RU" sz="2400" b="1" i="0" u="none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Задачи взаимодействия ДОУ с родителями</a:t>
          </a:r>
          <a:r>
            <a:rPr lang="ru-RU" sz="20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0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4AD91D5-F19F-40D2-925D-38CBD1D92498}" type="parTrans" cxnId="{53FF6057-5C4B-4CA2-A90D-4C84EB99170A}">
      <dgm:prSet/>
      <dgm:spPr/>
      <dgm:t>
        <a:bodyPr/>
        <a:lstStyle/>
        <a:p>
          <a:endParaRPr lang="ru-RU"/>
        </a:p>
      </dgm:t>
    </dgm:pt>
    <dgm:pt modelId="{D675485D-E993-4F3A-A4AA-1BF4D43C26CC}" type="sibTrans" cxnId="{53FF6057-5C4B-4CA2-A90D-4C84EB99170A}">
      <dgm:prSet/>
      <dgm:spPr/>
      <dgm:t>
        <a:bodyPr/>
        <a:lstStyle/>
        <a:p>
          <a:endParaRPr lang="ru-RU"/>
        </a:p>
      </dgm:t>
    </dgm:pt>
    <dgm:pt modelId="{0E2A8BE9-7661-486A-A365-449A62571661}">
      <dgm:prSet custT="1"/>
      <dgm:spPr/>
      <dgm:t>
        <a:bodyPr/>
        <a:lstStyle/>
        <a:p>
          <a:pPr rtl="0"/>
          <a:r>
            <a:rPr lang="ru-RU" sz="24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Активизировать и обогатить воспитательные умения родителей</a:t>
          </a:r>
          <a:r>
            <a:rPr lang="ru-RU" sz="20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en-US" sz="20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0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B22422B-2087-4930-A580-D563BBA27AEC}" type="parTrans" cxnId="{36355C5D-820E-485A-86C3-784D232970C5}">
      <dgm:prSet/>
      <dgm:spPr/>
      <dgm:t>
        <a:bodyPr/>
        <a:lstStyle/>
        <a:p>
          <a:endParaRPr lang="ru-RU"/>
        </a:p>
      </dgm:t>
    </dgm:pt>
    <dgm:pt modelId="{ADE7178B-B17E-4001-8F70-656A1E810E4D}" type="sibTrans" cxnId="{36355C5D-820E-485A-86C3-784D232970C5}">
      <dgm:prSet/>
      <dgm:spPr/>
      <dgm:t>
        <a:bodyPr/>
        <a:lstStyle/>
        <a:p>
          <a:endParaRPr lang="ru-RU"/>
        </a:p>
      </dgm:t>
    </dgm:pt>
    <dgm:pt modelId="{3FBC571A-BF74-40F3-B170-91D20622B480}">
      <dgm:prSet phldrT="[Текст]" custT="1"/>
      <dgm:spPr/>
      <dgm:t>
        <a:bodyPr/>
        <a:lstStyle/>
        <a:p>
          <a:pPr rtl="0"/>
          <a:r>
            <a:rPr lang="ru-RU" sz="24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Работать в тесном контакте с семьями воспитанников</a:t>
          </a:r>
          <a:r>
            <a:rPr lang="en-US" sz="20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0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0D42685-5E43-4FF0-93E4-64C36075BF0C}" type="parTrans" cxnId="{2A190633-C69F-43D3-8FA4-EB2A3FC71DA9}">
      <dgm:prSet/>
      <dgm:spPr/>
      <dgm:t>
        <a:bodyPr/>
        <a:lstStyle/>
        <a:p>
          <a:endParaRPr lang="ru-RU"/>
        </a:p>
      </dgm:t>
    </dgm:pt>
    <dgm:pt modelId="{0389E512-6E7F-4F21-BFA6-5D6DDD31EA86}" type="sibTrans" cxnId="{2A190633-C69F-43D3-8FA4-EB2A3FC71DA9}">
      <dgm:prSet/>
      <dgm:spPr/>
      <dgm:t>
        <a:bodyPr/>
        <a:lstStyle/>
        <a:p>
          <a:endParaRPr lang="ru-RU"/>
        </a:p>
      </dgm:t>
    </dgm:pt>
    <dgm:pt modelId="{9D0DBCC1-CBB4-47D6-A71A-9DDFC4DCC505}" type="pres">
      <dgm:prSet presAssocID="{D21533BD-824B-44B4-8B88-635D9D755F9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DEABB7D-E672-410A-ABEB-F2DAA0F58F69}" type="pres">
      <dgm:prSet presAssocID="{B03191EB-721E-4485-B4B7-BEBE5D783CE3}" presName="centerShape" presStyleLbl="node0" presStyleIdx="0" presStyleCnt="1" custScaleX="100120"/>
      <dgm:spPr/>
      <dgm:t>
        <a:bodyPr/>
        <a:lstStyle/>
        <a:p>
          <a:endParaRPr lang="ru-RU"/>
        </a:p>
      </dgm:t>
    </dgm:pt>
    <dgm:pt modelId="{F414DBD0-068B-4932-8436-409B43B1B72B}" type="pres">
      <dgm:prSet presAssocID="{CB22422B-2087-4930-A580-D563BBA27AEC}" presName="parTrans" presStyleLbl="bgSibTrans2D1" presStyleIdx="0" presStyleCnt="2"/>
      <dgm:spPr/>
    </dgm:pt>
    <dgm:pt modelId="{8F86D62A-80EC-44FE-A98B-DCAB1EF54D60}" type="pres">
      <dgm:prSet presAssocID="{0E2A8BE9-7661-486A-A365-449A62571661}" presName="node" presStyleLbl="node1" presStyleIdx="0" presStyleCnt="2" custScaleX="100670">
        <dgm:presLayoutVars>
          <dgm:bulletEnabled val="1"/>
        </dgm:presLayoutVars>
      </dgm:prSet>
      <dgm:spPr/>
    </dgm:pt>
    <dgm:pt modelId="{640F0E9E-6230-4B29-A2AA-01D484F65736}" type="pres">
      <dgm:prSet presAssocID="{20D42685-5E43-4FF0-93E4-64C36075BF0C}" presName="parTrans" presStyleLbl="bgSibTrans2D1" presStyleIdx="1" presStyleCnt="2"/>
      <dgm:spPr/>
    </dgm:pt>
    <dgm:pt modelId="{6EA3CFFB-7376-4DD1-9F01-272A7DB05DF7}" type="pres">
      <dgm:prSet presAssocID="{3FBC571A-BF74-40F3-B170-91D20622B480}" presName="node" presStyleLbl="node1" presStyleIdx="1" presStyleCnt="2" custScaleX="1006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056544-38E2-44CD-80DC-5F777015C18B}" type="presOf" srcId="{3FBC571A-BF74-40F3-B170-91D20622B480}" destId="{6EA3CFFB-7376-4DD1-9F01-272A7DB05DF7}" srcOrd="0" destOrd="0" presId="urn:microsoft.com/office/officeart/2005/8/layout/radial4"/>
    <dgm:cxn modelId="{B5EB5424-A692-43DD-BF21-9FACA515AA96}" type="presOf" srcId="{20D42685-5E43-4FF0-93E4-64C36075BF0C}" destId="{640F0E9E-6230-4B29-A2AA-01D484F65736}" srcOrd="0" destOrd="0" presId="urn:microsoft.com/office/officeart/2005/8/layout/radial4"/>
    <dgm:cxn modelId="{AD7A3571-AE74-4B76-BC4E-973F73BFD29A}" type="presOf" srcId="{D21533BD-824B-44B4-8B88-635D9D755F93}" destId="{9D0DBCC1-CBB4-47D6-A71A-9DDFC4DCC505}" srcOrd="0" destOrd="0" presId="urn:microsoft.com/office/officeart/2005/8/layout/radial4"/>
    <dgm:cxn modelId="{2A190633-C69F-43D3-8FA4-EB2A3FC71DA9}" srcId="{B03191EB-721E-4485-B4B7-BEBE5D783CE3}" destId="{3FBC571A-BF74-40F3-B170-91D20622B480}" srcOrd="1" destOrd="0" parTransId="{20D42685-5E43-4FF0-93E4-64C36075BF0C}" sibTransId="{0389E512-6E7F-4F21-BFA6-5D6DDD31EA86}"/>
    <dgm:cxn modelId="{36355C5D-820E-485A-86C3-784D232970C5}" srcId="{B03191EB-721E-4485-B4B7-BEBE5D783CE3}" destId="{0E2A8BE9-7661-486A-A365-449A62571661}" srcOrd="0" destOrd="0" parTransId="{CB22422B-2087-4930-A580-D563BBA27AEC}" sibTransId="{ADE7178B-B17E-4001-8F70-656A1E810E4D}"/>
    <dgm:cxn modelId="{B3B9F92B-E1DA-4C2A-81C2-0D685C51F3BF}" type="presOf" srcId="{CB22422B-2087-4930-A580-D563BBA27AEC}" destId="{F414DBD0-068B-4932-8436-409B43B1B72B}" srcOrd="0" destOrd="0" presId="urn:microsoft.com/office/officeart/2005/8/layout/radial4"/>
    <dgm:cxn modelId="{53FF6057-5C4B-4CA2-A90D-4C84EB99170A}" srcId="{D21533BD-824B-44B4-8B88-635D9D755F93}" destId="{B03191EB-721E-4485-B4B7-BEBE5D783CE3}" srcOrd="0" destOrd="0" parTransId="{54AD91D5-F19F-40D2-925D-38CBD1D92498}" sibTransId="{D675485D-E993-4F3A-A4AA-1BF4D43C26CC}"/>
    <dgm:cxn modelId="{36D9BCC5-F443-4A94-A746-610652617F6B}" type="presOf" srcId="{B03191EB-721E-4485-B4B7-BEBE5D783CE3}" destId="{CDEABB7D-E672-410A-ABEB-F2DAA0F58F69}" srcOrd="0" destOrd="0" presId="urn:microsoft.com/office/officeart/2005/8/layout/radial4"/>
    <dgm:cxn modelId="{EC839A4E-24BE-4D9B-B8BE-CA0226321B87}" type="presOf" srcId="{0E2A8BE9-7661-486A-A365-449A62571661}" destId="{8F86D62A-80EC-44FE-A98B-DCAB1EF54D60}" srcOrd="0" destOrd="0" presId="urn:microsoft.com/office/officeart/2005/8/layout/radial4"/>
    <dgm:cxn modelId="{38C4BCED-91C5-4CD6-9BDD-A4AA62A35A72}" type="presParOf" srcId="{9D0DBCC1-CBB4-47D6-A71A-9DDFC4DCC505}" destId="{CDEABB7D-E672-410A-ABEB-F2DAA0F58F69}" srcOrd="0" destOrd="0" presId="urn:microsoft.com/office/officeart/2005/8/layout/radial4"/>
    <dgm:cxn modelId="{33973CEA-7BCB-4716-8B9F-A7D87ED22AE3}" type="presParOf" srcId="{9D0DBCC1-CBB4-47D6-A71A-9DDFC4DCC505}" destId="{F414DBD0-068B-4932-8436-409B43B1B72B}" srcOrd="1" destOrd="0" presId="urn:microsoft.com/office/officeart/2005/8/layout/radial4"/>
    <dgm:cxn modelId="{8A1E5611-A212-405E-A276-5E416FBDD731}" type="presParOf" srcId="{9D0DBCC1-CBB4-47D6-A71A-9DDFC4DCC505}" destId="{8F86D62A-80EC-44FE-A98B-DCAB1EF54D60}" srcOrd="2" destOrd="0" presId="urn:microsoft.com/office/officeart/2005/8/layout/radial4"/>
    <dgm:cxn modelId="{EE12911E-74A2-4830-9A14-6914B8D2D2AE}" type="presParOf" srcId="{9D0DBCC1-CBB4-47D6-A71A-9DDFC4DCC505}" destId="{640F0E9E-6230-4B29-A2AA-01D484F65736}" srcOrd="3" destOrd="0" presId="urn:microsoft.com/office/officeart/2005/8/layout/radial4"/>
    <dgm:cxn modelId="{9D39B0A7-D0DD-4597-8DD9-D2DCD61D5A67}" type="presParOf" srcId="{9D0DBCC1-CBB4-47D6-A71A-9DDFC4DCC505}" destId="{6EA3CFFB-7376-4DD1-9F01-272A7DB05DF7}" srcOrd="4" destOrd="0" presId="urn:microsoft.com/office/officeart/2005/8/layout/radial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E65F8-20DB-4162-9936-028C870FB1FF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83E860-8C08-4B75-9047-08C9E2CF9B87}">
      <dgm:prSet phldrT="[Текст]" custT="1"/>
      <dgm:spPr/>
      <dgm:t>
        <a:bodyPr/>
        <a:lstStyle/>
        <a:p>
          <a:pPr rtl="0"/>
          <a:r>
            <a:rPr lang="ru-RU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  <a:r>
            <a: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8C3238E-3AFF-4924-8E9A-8AE3D5A5ED14}" type="parTrans" cxnId="{DE6AD210-F707-4737-AE8E-9ABCC95CAA56}">
      <dgm:prSet/>
      <dgm:spPr/>
      <dgm:t>
        <a:bodyPr/>
        <a:lstStyle/>
        <a:p>
          <a:endParaRPr lang="ru-RU"/>
        </a:p>
      </dgm:t>
    </dgm:pt>
    <dgm:pt modelId="{F9CD1280-775A-4626-B24A-BD20970DA5C3}" type="sibTrans" cxnId="{DE6AD210-F707-4737-AE8E-9ABCC95CAA56}">
      <dgm:prSet/>
      <dgm:spPr/>
      <dgm:t>
        <a:bodyPr/>
        <a:lstStyle/>
        <a:p>
          <a:endParaRPr lang="ru-RU"/>
        </a:p>
      </dgm:t>
    </dgm:pt>
    <dgm:pt modelId="{55674F41-D8E7-4147-87E5-3B5FD0FFCED6}">
      <dgm:prSet custT="1"/>
      <dgm:spPr/>
      <dgm:t>
        <a:bodyPr/>
        <a:lstStyle/>
        <a:p>
          <a:pPr rtl="0"/>
          <a:r>
            <a:rPr lang="ru-RU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Посещение семей</a:t>
          </a:r>
          <a:r>
            <a: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C515FDC-81A4-4CE3-AD9C-60C92DC9705A}" type="parTrans" cxnId="{D66A6D95-0271-4244-B4DC-B814F95D2828}">
      <dgm:prSet/>
      <dgm:spPr/>
      <dgm:t>
        <a:bodyPr/>
        <a:lstStyle/>
        <a:p>
          <a:endParaRPr lang="ru-RU"/>
        </a:p>
      </dgm:t>
    </dgm:pt>
    <dgm:pt modelId="{D77E4621-23AD-4469-A841-620083CDB6E2}" type="sibTrans" cxnId="{D66A6D95-0271-4244-B4DC-B814F95D2828}">
      <dgm:prSet/>
      <dgm:spPr/>
      <dgm:t>
        <a:bodyPr/>
        <a:lstStyle/>
        <a:p>
          <a:endParaRPr lang="ru-RU"/>
        </a:p>
      </dgm:t>
    </dgm:pt>
    <dgm:pt modelId="{324CEE00-ABCA-4865-85F9-BC3AE7A9BC12}">
      <dgm:prSet custT="1"/>
      <dgm:spPr/>
      <dgm:t>
        <a:bodyPr/>
        <a:lstStyle/>
        <a:p>
          <a:pPr rtl="0"/>
          <a:r>
            <a:rPr lang="ru-RU" sz="24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оформление папок-передвижек и стендов</a:t>
          </a:r>
          <a:r>
            <a: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50AA4A7-0F0F-45F8-ABF8-0463E19B452E}" type="parTrans" cxnId="{385EC42E-1F61-4A7A-84BE-1771618451BD}">
      <dgm:prSet/>
      <dgm:spPr/>
      <dgm:t>
        <a:bodyPr/>
        <a:lstStyle/>
        <a:p>
          <a:endParaRPr lang="ru-RU"/>
        </a:p>
      </dgm:t>
    </dgm:pt>
    <dgm:pt modelId="{DEF66FE2-E30A-4D38-9582-10DBBB173C9A}" type="sibTrans" cxnId="{385EC42E-1F61-4A7A-84BE-1771618451BD}">
      <dgm:prSet/>
      <dgm:spPr/>
      <dgm:t>
        <a:bodyPr/>
        <a:lstStyle/>
        <a:p>
          <a:endParaRPr lang="ru-RU"/>
        </a:p>
      </dgm:t>
    </dgm:pt>
    <dgm:pt modelId="{95271AAA-CA80-4978-AEE9-0194E357619A}">
      <dgm:prSet custT="1"/>
      <dgm:spPr/>
      <dgm:t>
        <a:bodyPr/>
        <a:lstStyle/>
        <a:p>
          <a:pPr rtl="0"/>
          <a:r>
            <a:rPr lang="ru-RU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r>
            <a: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30600D-5463-4E66-B9F5-30B0330EA5D5}" type="parTrans" cxnId="{D39C4C73-3785-4D86-AFD7-8900D10C6EEA}">
      <dgm:prSet/>
      <dgm:spPr/>
      <dgm:t>
        <a:bodyPr/>
        <a:lstStyle/>
        <a:p>
          <a:endParaRPr lang="ru-RU"/>
        </a:p>
      </dgm:t>
    </dgm:pt>
    <dgm:pt modelId="{0B38AD64-AD17-45E3-8164-1AC179EB170A}" type="sibTrans" cxnId="{D39C4C73-3785-4D86-AFD7-8900D10C6EEA}">
      <dgm:prSet/>
      <dgm:spPr/>
      <dgm:t>
        <a:bodyPr/>
        <a:lstStyle/>
        <a:p>
          <a:endParaRPr lang="ru-RU"/>
        </a:p>
      </dgm:t>
    </dgm:pt>
    <dgm:pt modelId="{FA951FC6-888D-484D-8F2A-0BCD0C2EB33F}">
      <dgm:prSet custT="1"/>
      <dgm:spPr/>
      <dgm:t>
        <a:bodyPr/>
        <a:lstStyle/>
        <a:p>
          <a:pPr rtl="0"/>
          <a:r>
            <a:rPr lang="ru-RU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r>
            <a: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0942A2A-5E93-44AF-B644-052F22407A12}" type="parTrans" cxnId="{539418B7-5FFB-4359-9415-3E5FDFDDE1C0}">
      <dgm:prSet/>
      <dgm:spPr/>
      <dgm:t>
        <a:bodyPr/>
        <a:lstStyle/>
        <a:p>
          <a:endParaRPr lang="ru-RU"/>
        </a:p>
      </dgm:t>
    </dgm:pt>
    <dgm:pt modelId="{1F1B21E0-EE8B-4AD4-8AE9-848EE7C1AF24}" type="sibTrans" cxnId="{539418B7-5FFB-4359-9415-3E5FDFDDE1C0}">
      <dgm:prSet/>
      <dgm:spPr/>
      <dgm:t>
        <a:bodyPr/>
        <a:lstStyle/>
        <a:p>
          <a:endParaRPr lang="ru-RU"/>
        </a:p>
      </dgm:t>
    </dgm:pt>
    <dgm:pt modelId="{C7C7E0A3-0DEE-4236-B92C-4E2592B67D86}">
      <dgm:prSet custT="1"/>
      <dgm:spPr/>
      <dgm:t>
        <a:bodyPr/>
        <a:lstStyle/>
        <a:p>
          <a:pPr rtl="0"/>
          <a:r>
            <a:rPr lang="ru-RU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r>
            <a: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AD238B-0821-4545-90F6-55F1151375C4}" type="parTrans" cxnId="{83662E22-D907-4575-945E-8D06D54E2C1E}">
      <dgm:prSet/>
      <dgm:spPr/>
      <dgm:t>
        <a:bodyPr/>
        <a:lstStyle/>
        <a:p>
          <a:endParaRPr lang="ru-RU"/>
        </a:p>
      </dgm:t>
    </dgm:pt>
    <dgm:pt modelId="{25268446-49D6-4EBB-8036-580450CE13A1}" type="sibTrans" cxnId="{83662E22-D907-4575-945E-8D06D54E2C1E}">
      <dgm:prSet/>
      <dgm:spPr/>
      <dgm:t>
        <a:bodyPr/>
        <a:lstStyle/>
        <a:p>
          <a:endParaRPr lang="ru-RU"/>
        </a:p>
      </dgm:t>
    </dgm:pt>
    <dgm:pt modelId="{90134138-E9C7-4FE7-BB99-308DB08CCE7B}">
      <dgm:prSet custT="1"/>
      <dgm:spPr/>
      <dgm:t>
        <a:bodyPr/>
        <a:lstStyle/>
        <a:p>
          <a:pPr rtl="0"/>
          <a:r>
            <a:rPr lang="ru-RU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  <a:r>
            <a:rPr lang="en-US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A4C2BBB-0297-4B07-B75B-CF3B0928EFE8}" type="parTrans" cxnId="{89C04E5D-3C80-491D-8451-2D28272D0D04}">
      <dgm:prSet/>
      <dgm:spPr/>
      <dgm:t>
        <a:bodyPr/>
        <a:lstStyle/>
        <a:p>
          <a:endParaRPr lang="ru-RU"/>
        </a:p>
      </dgm:t>
    </dgm:pt>
    <dgm:pt modelId="{FDC349B9-AF6D-45B8-AE00-CCAD6DC9A505}" type="sibTrans" cxnId="{89C04E5D-3C80-491D-8451-2D28272D0D04}">
      <dgm:prSet/>
      <dgm:spPr/>
      <dgm:t>
        <a:bodyPr/>
        <a:lstStyle/>
        <a:p>
          <a:endParaRPr lang="ru-RU"/>
        </a:p>
      </dgm:t>
    </dgm:pt>
    <dgm:pt modelId="{97AAB15A-DD1E-4EBC-94BB-5209100FEE2A}">
      <dgm:prSet custT="1"/>
      <dgm:spPr/>
      <dgm:t>
        <a:bodyPr/>
        <a:lstStyle/>
        <a:p>
          <a:pPr rtl="0"/>
          <a:r>
            <a:rPr lang="ru-RU" sz="28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родительским комитетом</a:t>
          </a:r>
          <a:endParaRPr lang="en-US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F4AA5C5-0CEC-4CE2-8222-91C2B239A50E}" type="parTrans" cxnId="{35DCDD19-25CD-479C-A1B3-67C9CF8696D6}">
      <dgm:prSet/>
      <dgm:spPr/>
      <dgm:t>
        <a:bodyPr/>
        <a:lstStyle/>
        <a:p>
          <a:endParaRPr lang="ru-RU"/>
        </a:p>
      </dgm:t>
    </dgm:pt>
    <dgm:pt modelId="{ADEF7C01-9D29-4D1F-911E-F517BA037885}" type="sibTrans" cxnId="{35DCDD19-25CD-479C-A1B3-67C9CF8696D6}">
      <dgm:prSet/>
      <dgm:spPr/>
      <dgm:t>
        <a:bodyPr/>
        <a:lstStyle/>
        <a:p>
          <a:endParaRPr lang="ru-RU"/>
        </a:p>
      </dgm:t>
    </dgm:pt>
    <dgm:pt modelId="{A4B53EBA-13FA-417D-9983-A85341498B3A}" type="pres">
      <dgm:prSet presAssocID="{CEEE65F8-20DB-4162-9936-028C870FB1FF}" presName="diagram" presStyleCnt="0">
        <dgm:presLayoutVars>
          <dgm:dir/>
          <dgm:resizeHandles val="exact"/>
        </dgm:presLayoutVars>
      </dgm:prSet>
      <dgm:spPr/>
    </dgm:pt>
    <dgm:pt modelId="{7ABFB6C9-C6B8-4BD7-9DAC-D74565014F9A}" type="pres">
      <dgm:prSet presAssocID="{9583E860-8C08-4B75-9047-08C9E2CF9B87}" presName="node" presStyleLbl="node1" presStyleIdx="0" presStyleCnt="8" custScaleX="41698" custScaleY="38893" custLinFactNeighborX="-19649" custLinFactNeighborY="-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CC7F-FED8-45A0-8C1E-0E566D300E58}" type="pres">
      <dgm:prSet presAssocID="{F9CD1280-775A-4626-B24A-BD20970DA5C3}" presName="sibTrans" presStyleCnt="0"/>
      <dgm:spPr/>
    </dgm:pt>
    <dgm:pt modelId="{20011EDF-59F5-4A99-A2DC-386DAB7BBAA4}" type="pres">
      <dgm:prSet presAssocID="{55674F41-D8E7-4147-87E5-3B5FD0FFCED6}" presName="node" presStyleLbl="node1" presStyleIdx="1" presStyleCnt="8" custScaleX="41698" custScaleY="38893" custLinFactNeighborX="-10924" custLinFactNeighborY="-14">
        <dgm:presLayoutVars>
          <dgm:bulletEnabled val="1"/>
        </dgm:presLayoutVars>
      </dgm:prSet>
      <dgm:spPr/>
    </dgm:pt>
    <dgm:pt modelId="{2C41787F-6587-4106-89FD-D7209A5803DF}" type="pres">
      <dgm:prSet presAssocID="{D77E4621-23AD-4469-A841-620083CDB6E2}" presName="sibTrans" presStyleCnt="0"/>
      <dgm:spPr/>
    </dgm:pt>
    <dgm:pt modelId="{FDE07DEA-3ECA-408E-BB95-F4DD50E1FEFD}" type="pres">
      <dgm:prSet presAssocID="{324CEE00-ABCA-4865-85F9-BC3AE7A9BC12}" presName="node" presStyleLbl="node1" presStyleIdx="2" presStyleCnt="8" custScaleX="41698" custScaleY="38893" custLinFactNeighborX="-12646" custLinFactNeighborY="178">
        <dgm:presLayoutVars>
          <dgm:bulletEnabled val="1"/>
        </dgm:presLayoutVars>
      </dgm:prSet>
      <dgm:spPr/>
    </dgm:pt>
    <dgm:pt modelId="{2970759D-7808-4415-BDEE-AB40EFB4FB46}" type="pres">
      <dgm:prSet presAssocID="{DEF66FE2-E30A-4D38-9582-10DBBB173C9A}" presName="sibTrans" presStyleCnt="0"/>
      <dgm:spPr/>
    </dgm:pt>
    <dgm:pt modelId="{4B4C69AE-FC68-42F8-8F4F-73DFB801E0B3}" type="pres">
      <dgm:prSet presAssocID="{95271AAA-CA80-4978-AEE9-0194E357619A}" presName="node" presStyleLbl="node1" presStyleIdx="3" presStyleCnt="8" custScaleX="41698" custScaleY="38893" custLinFactNeighborX="-15065" custLinFactNeighborY="-9046">
        <dgm:presLayoutVars>
          <dgm:bulletEnabled val="1"/>
        </dgm:presLayoutVars>
      </dgm:prSet>
      <dgm:spPr/>
    </dgm:pt>
    <dgm:pt modelId="{793D851A-69B6-4AFD-976D-ED847216160D}" type="pres">
      <dgm:prSet presAssocID="{0B38AD64-AD17-45E3-8164-1AC179EB170A}" presName="sibTrans" presStyleCnt="0"/>
      <dgm:spPr/>
    </dgm:pt>
    <dgm:pt modelId="{2A2538CE-127B-4FE4-800B-8D1C6F0AA312}" type="pres">
      <dgm:prSet presAssocID="{FA951FC6-888D-484D-8F2A-0BCD0C2EB33F}" presName="node" presStyleLbl="node1" presStyleIdx="4" presStyleCnt="8" custScaleX="41698" custScaleY="38893" custLinFactNeighborX="-10924" custLinFactNeighborY="-9238">
        <dgm:presLayoutVars>
          <dgm:bulletEnabled val="1"/>
        </dgm:presLayoutVars>
      </dgm:prSet>
      <dgm:spPr/>
    </dgm:pt>
    <dgm:pt modelId="{FB0640E7-F0B9-41D1-8A41-99B2C859A316}" type="pres">
      <dgm:prSet presAssocID="{1F1B21E0-EE8B-4AD4-8AE9-848EE7C1AF24}" presName="sibTrans" presStyleCnt="0"/>
      <dgm:spPr/>
    </dgm:pt>
    <dgm:pt modelId="{A0F1B1DB-2F63-4B54-BF4C-249F3F9AA249}" type="pres">
      <dgm:prSet presAssocID="{C7C7E0A3-0DEE-4236-B92C-4E2592B67D86}" presName="node" presStyleLbl="node1" presStyleIdx="5" presStyleCnt="8" custScaleX="41698" custScaleY="38893" custLinFactNeighborX="-12646" custLinFactNeighborY="-9238">
        <dgm:presLayoutVars>
          <dgm:bulletEnabled val="1"/>
        </dgm:presLayoutVars>
      </dgm:prSet>
      <dgm:spPr/>
    </dgm:pt>
    <dgm:pt modelId="{9D7397C4-8FCD-4436-B461-A3D07E814426}" type="pres">
      <dgm:prSet presAssocID="{25268446-49D6-4EBB-8036-580450CE13A1}" presName="sibTrans" presStyleCnt="0"/>
      <dgm:spPr/>
    </dgm:pt>
    <dgm:pt modelId="{087EFBBA-2309-4883-B301-E4459A6A051D}" type="pres">
      <dgm:prSet presAssocID="{90134138-E9C7-4FE7-BB99-308DB08CCE7B}" presName="node" presStyleLbl="node1" presStyleIdx="6" presStyleCnt="8" custScaleX="41698" custScaleY="38893" custLinFactNeighborX="-38629" custLinFactNeighborY="-14048">
        <dgm:presLayoutVars>
          <dgm:bulletEnabled val="1"/>
        </dgm:presLayoutVars>
      </dgm:prSet>
      <dgm:spPr/>
    </dgm:pt>
    <dgm:pt modelId="{20BF6088-8DBF-467D-842B-922ECB6BA877}" type="pres">
      <dgm:prSet presAssocID="{FDC349B9-AF6D-45B8-AE00-CCAD6DC9A505}" presName="sibTrans" presStyleCnt="0"/>
      <dgm:spPr/>
    </dgm:pt>
    <dgm:pt modelId="{029F6C87-F1CC-49B3-9EAF-46015C9208F8}" type="pres">
      <dgm:prSet presAssocID="{97AAB15A-DD1E-4EBC-94BB-5209100FEE2A}" presName="node" presStyleLbl="node1" presStyleIdx="7" presStyleCnt="8" custScaleX="41698" custScaleY="38893" custLinFactNeighborX="-34668" custLinFactNeighborY="-14240">
        <dgm:presLayoutVars>
          <dgm:bulletEnabled val="1"/>
        </dgm:presLayoutVars>
      </dgm:prSet>
      <dgm:spPr/>
    </dgm:pt>
  </dgm:ptLst>
  <dgm:cxnLst>
    <dgm:cxn modelId="{385EC42E-1F61-4A7A-84BE-1771618451BD}" srcId="{CEEE65F8-20DB-4162-9936-028C870FB1FF}" destId="{324CEE00-ABCA-4865-85F9-BC3AE7A9BC12}" srcOrd="2" destOrd="0" parTransId="{750AA4A7-0F0F-45F8-ABF8-0463E19B452E}" sibTransId="{DEF66FE2-E30A-4D38-9582-10DBBB173C9A}"/>
    <dgm:cxn modelId="{539418B7-5FFB-4359-9415-3E5FDFDDE1C0}" srcId="{CEEE65F8-20DB-4162-9936-028C870FB1FF}" destId="{FA951FC6-888D-484D-8F2A-0BCD0C2EB33F}" srcOrd="4" destOrd="0" parTransId="{C0942A2A-5E93-44AF-B644-052F22407A12}" sibTransId="{1F1B21E0-EE8B-4AD4-8AE9-848EE7C1AF24}"/>
    <dgm:cxn modelId="{D0D211DC-175C-4534-B563-B8D8AEDBE64C}" type="presOf" srcId="{90134138-E9C7-4FE7-BB99-308DB08CCE7B}" destId="{087EFBBA-2309-4883-B301-E4459A6A051D}" srcOrd="0" destOrd="0" presId="urn:microsoft.com/office/officeart/2005/8/layout/default"/>
    <dgm:cxn modelId="{DE6AD210-F707-4737-AE8E-9ABCC95CAA56}" srcId="{CEEE65F8-20DB-4162-9936-028C870FB1FF}" destId="{9583E860-8C08-4B75-9047-08C9E2CF9B87}" srcOrd="0" destOrd="0" parTransId="{58C3238E-3AFF-4924-8E9A-8AE3D5A5ED14}" sibTransId="{F9CD1280-775A-4626-B24A-BD20970DA5C3}"/>
    <dgm:cxn modelId="{D69BDBED-EE20-41F0-977B-320B68FD3A27}" type="presOf" srcId="{97AAB15A-DD1E-4EBC-94BB-5209100FEE2A}" destId="{029F6C87-F1CC-49B3-9EAF-46015C9208F8}" srcOrd="0" destOrd="0" presId="urn:microsoft.com/office/officeart/2005/8/layout/default"/>
    <dgm:cxn modelId="{D66A6D95-0271-4244-B4DC-B814F95D2828}" srcId="{CEEE65F8-20DB-4162-9936-028C870FB1FF}" destId="{55674F41-D8E7-4147-87E5-3B5FD0FFCED6}" srcOrd="1" destOrd="0" parTransId="{AC515FDC-81A4-4CE3-AD9C-60C92DC9705A}" sibTransId="{D77E4621-23AD-4469-A841-620083CDB6E2}"/>
    <dgm:cxn modelId="{087839EE-719F-43F1-84F7-8B8D840577E6}" type="presOf" srcId="{9583E860-8C08-4B75-9047-08C9E2CF9B87}" destId="{7ABFB6C9-C6B8-4BD7-9DAC-D74565014F9A}" srcOrd="0" destOrd="0" presId="urn:microsoft.com/office/officeart/2005/8/layout/default"/>
    <dgm:cxn modelId="{72047CDE-0C30-47AC-BE56-AD2FA2473DDF}" type="presOf" srcId="{55674F41-D8E7-4147-87E5-3B5FD0FFCED6}" destId="{20011EDF-59F5-4A99-A2DC-386DAB7BBAA4}" srcOrd="0" destOrd="0" presId="urn:microsoft.com/office/officeart/2005/8/layout/default"/>
    <dgm:cxn modelId="{2D9B5842-E47A-43A0-8E14-9F9B0491C1B4}" type="presOf" srcId="{C7C7E0A3-0DEE-4236-B92C-4E2592B67D86}" destId="{A0F1B1DB-2F63-4B54-BF4C-249F3F9AA249}" srcOrd="0" destOrd="0" presId="urn:microsoft.com/office/officeart/2005/8/layout/default"/>
    <dgm:cxn modelId="{89C04E5D-3C80-491D-8451-2D28272D0D04}" srcId="{CEEE65F8-20DB-4162-9936-028C870FB1FF}" destId="{90134138-E9C7-4FE7-BB99-308DB08CCE7B}" srcOrd="6" destOrd="0" parTransId="{FA4C2BBB-0297-4B07-B75B-CF3B0928EFE8}" sibTransId="{FDC349B9-AF6D-45B8-AE00-CCAD6DC9A505}"/>
    <dgm:cxn modelId="{91C98C3C-0CC1-40D5-9432-EF9317450F39}" type="presOf" srcId="{95271AAA-CA80-4978-AEE9-0194E357619A}" destId="{4B4C69AE-FC68-42F8-8F4F-73DFB801E0B3}" srcOrd="0" destOrd="0" presId="urn:microsoft.com/office/officeart/2005/8/layout/default"/>
    <dgm:cxn modelId="{D39C4C73-3785-4D86-AFD7-8900D10C6EEA}" srcId="{CEEE65F8-20DB-4162-9936-028C870FB1FF}" destId="{95271AAA-CA80-4978-AEE9-0194E357619A}" srcOrd="3" destOrd="0" parTransId="{8B30600D-5463-4E66-B9F5-30B0330EA5D5}" sibTransId="{0B38AD64-AD17-45E3-8164-1AC179EB170A}"/>
    <dgm:cxn modelId="{3C988030-554A-42C7-B57B-4B1AF59CDBB4}" type="presOf" srcId="{324CEE00-ABCA-4865-85F9-BC3AE7A9BC12}" destId="{FDE07DEA-3ECA-408E-BB95-F4DD50E1FEFD}" srcOrd="0" destOrd="0" presId="urn:microsoft.com/office/officeart/2005/8/layout/default"/>
    <dgm:cxn modelId="{83662E22-D907-4575-945E-8D06D54E2C1E}" srcId="{CEEE65F8-20DB-4162-9936-028C870FB1FF}" destId="{C7C7E0A3-0DEE-4236-B92C-4E2592B67D86}" srcOrd="5" destOrd="0" parTransId="{8BAD238B-0821-4545-90F6-55F1151375C4}" sibTransId="{25268446-49D6-4EBB-8036-580450CE13A1}"/>
    <dgm:cxn modelId="{D294926A-9DA2-41D9-8A19-C6E3FE982C40}" type="presOf" srcId="{FA951FC6-888D-484D-8F2A-0BCD0C2EB33F}" destId="{2A2538CE-127B-4FE4-800B-8D1C6F0AA312}" srcOrd="0" destOrd="0" presId="urn:microsoft.com/office/officeart/2005/8/layout/default"/>
    <dgm:cxn modelId="{35DCDD19-25CD-479C-A1B3-67C9CF8696D6}" srcId="{CEEE65F8-20DB-4162-9936-028C870FB1FF}" destId="{97AAB15A-DD1E-4EBC-94BB-5209100FEE2A}" srcOrd="7" destOrd="0" parTransId="{DF4AA5C5-0CEC-4CE2-8222-91C2B239A50E}" sibTransId="{ADEF7C01-9D29-4D1F-911E-F517BA037885}"/>
    <dgm:cxn modelId="{81C2A5AC-7713-417F-A7A5-40CE5B055584}" type="presOf" srcId="{CEEE65F8-20DB-4162-9936-028C870FB1FF}" destId="{A4B53EBA-13FA-417D-9983-A85341498B3A}" srcOrd="0" destOrd="0" presId="urn:microsoft.com/office/officeart/2005/8/layout/default"/>
    <dgm:cxn modelId="{20E531D7-EE56-423E-852D-B5DA5FB59EF1}" type="presParOf" srcId="{A4B53EBA-13FA-417D-9983-A85341498B3A}" destId="{7ABFB6C9-C6B8-4BD7-9DAC-D74565014F9A}" srcOrd="0" destOrd="0" presId="urn:microsoft.com/office/officeart/2005/8/layout/default"/>
    <dgm:cxn modelId="{8BC81330-6FAF-4721-886E-044EEC3AA1ED}" type="presParOf" srcId="{A4B53EBA-13FA-417D-9983-A85341498B3A}" destId="{F90FCC7F-FED8-45A0-8C1E-0E566D300E58}" srcOrd="1" destOrd="0" presId="urn:microsoft.com/office/officeart/2005/8/layout/default"/>
    <dgm:cxn modelId="{F5627E43-3151-4DF9-ABF0-6D02D1BE03C1}" type="presParOf" srcId="{A4B53EBA-13FA-417D-9983-A85341498B3A}" destId="{20011EDF-59F5-4A99-A2DC-386DAB7BBAA4}" srcOrd="2" destOrd="0" presId="urn:microsoft.com/office/officeart/2005/8/layout/default"/>
    <dgm:cxn modelId="{C7BCD55E-537C-4630-8E67-79E3B138AF2D}" type="presParOf" srcId="{A4B53EBA-13FA-417D-9983-A85341498B3A}" destId="{2C41787F-6587-4106-89FD-D7209A5803DF}" srcOrd="3" destOrd="0" presId="urn:microsoft.com/office/officeart/2005/8/layout/default"/>
    <dgm:cxn modelId="{92A5C99C-BCD2-4F36-A82F-11CBF2C8D604}" type="presParOf" srcId="{A4B53EBA-13FA-417D-9983-A85341498B3A}" destId="{FDE07DEA-3ECA-408E-BB95-F4DD50E1FEFD}" srcOrd="4" destOrd="0" presId="urn:microsoft.com/office/officeart/2005/8/layout/default"/>
    <dgm:cxn modelId="{1F38422B-CCD0-4422-A6EB-ECE7AEAD5C84}" type="presParOf" srcId="{A4B53EBA-13FA-417D-9983-A85341498B3A}" destId="{2970759D-7808-4415-BDEE-AB40EFB4FB46}" srcOrd="5" destOrd="0" presId="urn:microsoft.com/office/officeart/2005/8/layout/default"/>
    <dgm:cxn modelId="{94B29457-71B6-465E-9B33-0551FBB21EEE}" type="presParOf" srcId="{A4B53EBA-13FA-417D-9983-A85341498B3A}" destId="{4B4C69AE-FC68-42F8-8F4F-73DFB801E0B3}" srcOrd="6" destOrd="0" presId="urn:microsoft.com/office/officeart/2005/8/layout/default"/>
    <dgm:cxn modelId="{312C3E3F-0E62-4526-A7C1-2038F08E31EF}" type="presParOf" srcId="{A4B53EBA-13FA-417D-9983-A85341498B3A}" destId="{793D851A-69B6-4AFD-976D-ED847216160D}" srcOrd="7" destOrd="0" presId="urn:microsoft.com/office/officeart/2005/8/layout/default"/>
    <dgm:cxn modelId="{AC269046-DC9B-4C39-8732-5F4162040C6E}" type="presParOf" srcId="{A4B53EBA-13FA-417D-9983-A85341498B3A}" destId="{2A2538CE-127B-4FE4-800B-8D1C6F0AA312}" srcOrd="8" destOrd="0" presId="urn:microsoft.com/office/officeart/2005/8/layout/default"/>
    <dgm:cxn modelId="{EA459EA7-874E-4F55-83F8-60CE1793D647}" type="presParOf" srcId="{A4B53EBA-13FA-417D-9983-A85341498B3A}" destId="{FB0640E7-F0B9-41D1-8A41-99B2C859A316}" srcOrd="9" destOrd="0" presId="urn:microsoft.com/office/officeart/2005/8/layout/default"/>
    <dgm:cxn modelId="{7E0A2168-20ED-4DBF-B663-A2D4193C920D}" type="presParOf" srcId="{A4B53EBA-13FA-417D-9983-A85341498B3A}" destId="{A0F1B1DB-2F63-4B54-BF4C-249F3F9AA249}" srcOrd="10" destOrd="0" presId="urn:microsoft.com/office/officeart/2005/8/layout/default"/>
    <dgm:cxn modelId="{8CCE82DF-E0FD-4D21-ADC7-A3A3EE74FE6D}" type="presParOf" srcId="{A4B53EBA-13FA-417D-9983-A85341498B3A}" destId="{9D7397C4-8FCD-4436-B461-A3D07E814426}" srcOrd="11" destOrd="0" presId="urn:microsoft.com/office/officeart/2005/8/layout/default"/>
    <dgm:cxn modelId="{BEB45BD2-1906-402B-A503-1C20E7E3D27F}" type="presParOf" srcId="{A4B53EBA-13FA-417D-9983-A85341498B3A}" destId="{087EFBBA-2309-4883-B301-E4459A6A051D}" srcOrd="12" destOrd="0" presId="urn:microsoft.com/office/officeart/2005/8/layout/default"/>
    <dgm:cxn modelId="{F6448A50-EE5D-41E2-AEB5-52EE64464D31}" type="presParOf" srcId="{A4B53EBA-13FA-417D-9983-A85341498B3A}" destId="{20BF6088-8DBF-467D-842B-922ECB6BA877}" srcOrd="13" destOrd="0" presId="urn:microsoft.com/office/officeart/2005/8/layout/default"/>
    <dgm:cxn modelId="{DE55787F-7ACC-4127-8353-70C321805E62}" type="presParOf" srcId="{A4B53EBA-13FA-417D-9983-A85341498B3A}" destId="{029F6C87-F1CC-49B3-9EAF-46015C9208F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EE65F8-20DB-4162-9936-028C870FB1FF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583E860-8C08-4B75-9047-08C9E2CF9B87}">
      <dgm:prSet phldrT="[Текст]"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Сайт детского сада </a:t>
          </a:r>
          <a:r>
            <a:rPr lang="en-US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8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8C3238E-3AFF-4924-8E9A-8AE3D5A5ED14}" type="parTrans" cxnId="{DE6AD210-F707-4737-AE8E-9ABCC95CAA56}">
      <dgm:prSet/>
      <dgm:spPr/>
      <dgm:t>
        <a:bodyPr/>
        <a:lstStyle/>
        <a:p>
          <a:endParaRPr lang="ru-RU"/>
        </a:p>
      </dgm:t>
    </dgm:pt>
    <dgm:pt modelId="{F9CD1280-775A-4626-B24A-BD20970DA5C3}" type="sibTrans" cxnId="{DE6AD210-F707-4737-AE8E-9ABCC95CAA56}">
      <dgm:prSet/>
      <dgm:spPr/>
      <dgm:t>
        <a:bodyPr/>
        <a:lstStyle/>
        <a:p>
          <a:endParaRPr lang="ru-RU"/>
        </a:p>
      </dgm:t>
    </dgm:pt>
    <dgm:pt modelId="{8ADB4920-DFF9-4D34-A5EA-FA8B3D741DAE}">
      <dgm:prSet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фотовыставки и фотомонтаж</a:t>
          </a:r>
          <a:r>
            <a:rPr lang="en-US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2DAE372-927B-441B-9D0F-D038459E8867}" type="parTrans" cxnId="{CB9DF730-CBD2-4B78-9ABF-56FF79237873}">
      <dgm:prSet/>
      <dgm:spPr/>
      <dgm:t>
        <a:bodyPr/>
        <a:lstStyle/>
        <a:p>
          <a:endParaRPr lang="ru-RU"/>
        </a:p>
      </dgm:t>
    </dgm:pt>
    <dgm:pt modelId="{5F365E81-A044-4099-BE30-753BDBA68A4D}" type="sibTrans" cxnId="{CB9DF730-CBD2-4B78-9ABF-56FF79237873}">
      <dgm:prSet/>
      <dgm:spPr/>
      <dgm:t>
        <a:bodyPr/>
        <a:lstStyle/>
        <a:p>
          <a:endParaRPr lang="ru-RU"/>
        </a:p>
      </dgm:t>
    </dgm:pt>
    <dgm:pt modelId="{A6CCDE53-8920-4458-AC1B-97CC37E500D5}">
      <dgm:prSet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</a:t>
          </a:r>
          <a:r>
            <a:rPr lang="en-US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3FB61B2-3D3C-41F8-88D7-254526E3D6CF}" type="parTrans" cxnId="{77D286D3-43A1-4A50-90A7-245E987F4F7F}">
      <dgm:prSet/>
      <dgm:spPr/>
      <dgm:t>
        <a:bodyPr/>
        <a:lstStyle/>
        <a:p>
          <a:endParaRPr lang="ru-RU"/>
        </a:p>
      </dgm:t>
    </dgm:pt>
    <dgm:pt modelId="{483DFE8E-F2BB-43C9-A507-A6CB0799472A}" type="sibTrans" cxnId="{77D286D3-43A1-4A50-90A7-245E987F4F7F}">
      <dgm:prSet/>
      <dgm:spPr/>
      <dgm:t>
        <a:bodyPr/>
        <a:lstStyle/>
        <a:p>
          <a:endParaRPr lang="ru-RU"/>
        </a:p>
      </dgm:t>
    </dgm:pt>
    <dgm:pt modelId="{600520D2-3D1E-46C6-89A0-9E2656116F8F}">
      <dgm:prSet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r>
            <a:rPr lang="en-US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0FF34678-EE2C-45F7-B9D7-F156B7437D11}" type="parTrans" cxnId="{FAFC0485-EC8C-4187-9456-3A3A1CE1DB10}">
      <dgm:prSet/>
      <dgm:spPr/>
      <dgm:t>
        <a:bodyPr/>
        <a:lstStyle/>
        <a:p>
          <a:endParaRPr lang="ru-RU"/>
        </a:p>
      </dgm:t>
    </dgm:pt>
    <dgm:pt modelId="{D6A47587-2A29-4396-920C-CF35AC95E50B}" type="sibTrans" cxnId="{FAFC0485-EC8C-4187-9456-3A3A1CE1DB10}">
      <dgm:prSet/>
      <dgm:spPr/>
      <dgm:t>
        <a:bodyPr/>
        <a:lstStyle/>
        <a:p>
          <a:endParaRPr lang="ru-RU"/>
        </a:p>
      </dgm:t>
    </dgm:pt>
    <dgm:pt modelId="{D6FC0471-F88B-4618-997B-D5D85DF485AB}">
      <dgm:prSet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Открытые занятия</a:t>
          </a:r>
          <a:endParaRPr lang="en-US" sz="28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0F6E203-D2FF-4F97-9911-CDF517317313}" type="parTrans" cxnId="{2F2C0834-C8B6-444E-8A86-248E43D1A6DF}">
      <dgm:prSet/>
      <dgm:spPr/>
      <dgm:t>
        <a:bodyPr/>
        <a:lstStyle/>
        <a:p>
          <a:endParaRPr lang="ru-RU"/>
        </a:p>
      </dgm:t>
    </dgm:pt>
    <dgm:pt modelId="{93564866-2284-4B97-B342-4CC19B720F1A}" type="sibTrans" cxnId="{2F2C0834-C8B6-444E-8A86-248E43D1A6DF}">
      <dgm:prSet/>
      <dgm:spPr/>
      <dgm:t>
        <a:bodyPr/>
        <a:lstStyle/>
        <a:p>
          <a:endParaRPr lang="ru-RU"/>
        </a:p>
      </dgm:t>
    </dgm:pt>
    <dgm:pt modelId="{C5E4EB1C-9957-412E-8E9D-942F32E2598D}">
      <dgm:prSet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</a:t>
          </a:r>
          <a:r>
            <a:rPr lang="en-US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2EF95D0-008E-4118-8B7A-EB87EEA4A03A}" type="parTrans" cxnId="{F20EC21F-4164-42DC-9236-A62E9CEB97A1}">
      <dgm:prSet/>
      <dgm:spPr/>
      <dgm:t>
        <a:bodyPr/>
        <a:lstStyle/>
        <a:p>
          <a:endParaRPr lang="ru-RU"/>
        </a:p>
      </dgm:t>
    </dgm:pt>
    <dgm:pt modelId="{7DC596FC-295C-4EAA-81E2-28364DA4331A}" type="sibTrans" cxnId="{F20EC21F-4164-42DC-9236-A62E9CEB97A1}">
      <dgm:prSet/>
      <dgm:spPr/>
      <dgm:t>
        <a:bodyPr/>
        <a:lstStyle/>
        <a:p>
          <a:endParaRPr lang="ru-RU"/>
        </a:p>
      </dgm:t>
    </dgm:pt>
    <dgm:pt modelId="{7340F9DF-E70F-44A2-A754-F7C28F039CE2}">
      <dgm:prSet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  <a:r>
            <a:rPr lang="en-US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67550B94-B2E0-44D3-97E4-A4D80D9FE647}" type="parTrans" cxnId="{29C0122C-433A-40EC-8675-16CB553B55E0}">
      <dgm:prSet/>
      <dgm:spPr/>
      <dgm:t>
        <a:bodyPr/>
        <a:lstStyle/>
        <a:p>
          <a:endParaRPr lang="ru-RU"/>
        </a:p>
      </dgm:t>
    </dgm:pt>
    <dgm:pt modelId="{3E75C0AF-0BAF-414A-9B47-8773E860A7FB}" type="sibTrans" cxnId="{29C0122C-433A-40EC-8675-16CB553B55E0}">
      <dgm:prSet/>
      <dgm:spPr/>
      <dgm:t>
        <a:bodyPr/>
        <a:lstStyle/>
        <a:p>
          <a:endParaRPr lang="ru-RU"/>
        </a:p>
      </dgm:t>
    </dgm:pt>
    <dgm:pt modelId="{337AC599-1E4F-43FC-AEE7-BC410C075E6E}">
      <dgm:prSet custT="1"/>
      <dgm:spPr/>
      <dgm:t>
        <a:bodyPr/>
        <a:lstStyle/>
        <a:p>
          <a:pPr rtl="0"/>
          <a:r>
            <a:rPr lang="ru-RU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Брошюры, листовки и буклеты</a:t>
          </a:r>
          <a:r>
            <a:rPr lang="en-US" sz="2800" b="0" i="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4BC7D664-F01F-4C1C-B875-02515B120E50}" type="parTrans" cxnId="{EFC7E561-A65A-474A-8558-CDCD25F5E02D}">
      <dgm:prSet/>
      <dgm:spPr/>
      <dgm:t>
        <a:bodyPr/>
        <a:lstStyle/>
        <a:p>
          <a:endParaRPr lang="ru-RU"/>
        </a:p>
      </dgm:t>
    </dgm:pt>
    <dgm:pt modelId="{1FFECB30-1297-4260-8CEF-2A75E5377AE1}" type="sibTrans" cxnId="{EFC7E561-A65A-474A-8558-CDCD25F5E02D}">
      <dgm:prSet/>
      <dgm:spPr/>
      <dgm:t>
        <a:bodyPr/>
        <a:lstStyle/>
        <a:p>
          <a:endParaRPr lang="ru-RU"/>
        </a:p>
      </dgm:t>
    </dgm:pt>
    <dgm:pt modelId="{A4B53EBA-13FA-417D-9983-A85341498B3A}" type="pres">
      <dgm:prSet presAssocID="{CEEE65F8-20DB-4162-9936-028C870FB1FF}" presName="diagram" presStyleCnt="0">
        <dgm:presLayoutVars>
          <dgm:dir/>
          <dgm:resizeHandles val="exact"/>
        </dgm:presLayoutVars>
      </dgm:prSet>
      <dgm:spPr/>
    </dgm:pt>
    <dgm:pt modelId="{7ABFB6C9-C6B8-4BD7-9DAC-D74565014F9A}" type="pres">
      <dgm:prSet presAssocID="{9583E860-8C08-4B75-9047-08C9E2CF9B87}" presName="node" presStyleLbl="node1" presStyleIdx="0" presStyleCnt="8" custScaleX="104500" custScaleY="83820" custLinFactNeighborX="-3735" custLinFactNeighborY="-203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FCC7F-FED8-45A0-8C1E-0E566D300E58}" type="pres">
      <dgm:prSet presAssocID="{F9CD1280-775A-4626-B24A-BD20970DA5C3}" presName="sibTrans" presStyleCnt="0"/>
      <dgm:spPr/>
    </dgm:pt>
    <dgm:pt modelId="{86BA8B85-49DF-414C-B023-99C7B0EA9E3E}" type="pres">
      <dgm:prSet presAssocID="{8ADB4920-DFF9-4D34-A5EA-FA8B3D741DAE}" presName="node" presStyleLbl="node1" presStyleIdx="1" presStyleCnt="8" custScaleX="106011" custScaleY="83925" custLinFactNeighborX="-3282" custLinFactNeighborY="-15725">
        <dgm:presLayoutVars>
          <dgm:bulletEnabled val="1"/>
        </dgm:presLayoutVars>
      </dgm:prSet>
      <dgm:spPr/>
    </dgm:pt>
    <dgm:pt modelId="{01EA4AE0-555E-4FB6-9FE6-BA6A1628E63B}" type="pres">
      <dgm:prSet presAssocID="{5F365E81-A044-4099-BE30-753BDBA68A4D}" presName="sibTrans" presStyleCnt="0"/>
      <dgm:spPr/>
    </dgm:pt>
    <dgm:pt modelId="{37EB5202-CF26-483D-8C64-1A0D72026E31}" type="pres">
      <dgm:prSet presAssocID="{A6CCDE53-8920-4458-AC1B-97CC37E500D5}" presName="node" presStyleLbl="node1" presStyleIdx="2" presStyleCnt="8" custScaleX="106011" custScaleY="83925" custLinFactNeighborX="-3282" custLinFactNeighborY="-15725">
        <dgm:presLayoutVars>
          <dgm:bulletEnabled val="1"/>
        </dgm:presLayoutVars>
      </dgm:prSet>
      <dgm:spPr/>
    </dgm:pt>
    <dgm:pt modelId="{7915CCFD-ACED-4E26-8D17-A8F720279F9D}" type="pres">
      <dgm:prSet presAssocID="{483DFE8E-F2BB-43C9-A507-A6CB0799472A}" presName="sibTrans" presStyleCnt="0"/>
      <dgm:spPr/>
    </dgm:pt>
    <dgm:pt modelId="{4715329E-F83A-44A9-BAAE-BB626A1BA6BF}" type="pres">
      <dgm:prSet presAssocID="{600520D2-3D1E-46C6-89A0-9E2656116F8F}" presName="node" presStyleLbl="node1" presStyleIdx="3" presStyleCnt="8" custScaleX="106011" custScaleY="83925" custLinFactNeighborX="-2209" custLinFactNeighborY="-22887">
        <dgm:presLayoutVars>
          <dgm:bulletEnabled val="1"/>
        </dgm:presLayoutVars>
      </dgm:prSet>
      <dgm:spPr/>
    </dgm:pt>
    <dgm:pt modelId="{217C0A9E-4BD0-434E-A038-478C5BF9A733}" type="pres">
      <dgm:prSet presAssocID="{D6A47587-2A29-4396-920C-CF35AC95E50B}" presName="sibTrans" presStyleCnt="0"/>
      <dgm:spPr/>
    </dgm:pt>
    <dgm:pt modelId="{88277820-7215-4C15-B5FD-F3963F34F94A}" type="pres">
      <dgm:prSet presAssocID="{D6FC0471-F88B-4618-997B-D5D85DF485AB}" presName="node" presStyleLbl="node1" presStyleIdx="4" presStyleCnt="8" custScaleX="106011" custScaleY="83925" custLinFactNeighborX="-4640" custLinFactNeighborY="-22887">
        <dgm:presLayoutVars>
          <dgm:bulletEnabled val="1"/>
        </dgm:presLayoutVars>
      </dgm:prSet>
      <dgm:spPr/>
    </dgm:pt>
    <dgm:pt modelId="{36CAA0F5-BCD3-42D6-9CE6-7BF6976122C1}" type="pres">
      <dgm:prSet presAssocID="{93564866-2284-4B97-B342-4CC19B720F1A}" presName="sibTrans" presStyleCnt="0"/>
      <dgm:spPr/>
    </dgm:pt>
    <dgm:pt modelId="{BE57A421-C813-4D18-AD32-0B5E566C9A0C}" type="pres">
      <dgm:prSet presAssocID="{C5E4EB1C-9957-412E-8E9D-942F32E2598D}" presName="node" presStyleLbl="node1" presStyleIdx="5" presStyleCnt="8" custScaleX="106011" custScaleY="83925" custLinFactNeighborX="-4640" custLinFactNeighborY="-22887">
        <dgm:presLayoutVars>
          <dgm:bulletEnabled val="1"/>
        </dgm:presLayoutVars>
      </dgm:prSet>
      <dgm:spPr/>
    </dgm:pt>
    <dgm:pt modelId="{F5D54F77-3EB9-4A7C-8A1F-22D7D93A4329}" type="pres">
      <dgm:prSet presAssocID="{7DC596FC-295C-4EAA-81E2-28364DA4331A}" presName="sibTrans" presStyleCnt="0"/>
      <dgm:spPr/>
    </dgm:pt>
    <dgm:pt modelId="{6D90C978-DC81-4210-AA55-BDED632284E2}" type="pres">
      <dgm:prSet presAssocID="{7340F9DF-E70F-44A2-A754-F7C28F039CE2}" presName="node" presStyleLbl="node1" presStyleIdx="6" presStyleCnt="8" custScaleX="106011" custScaleY="83925" custLinFactNeighborX="-62675" custLinFactNeighborY="-30836">
        <dgm:presLayoutVars>
          <dgm:bulletEnabled val="1"/>
        </dgm:presLayoutVars>
      </dgm:prSet>
      <dgm:spPr/>
    </dgm:pt>
    <dgm:pt modelId="{4432AB69-C097-47EB-BC04-E6B40E634671}" type="pres">
      <dgm:prSet presAssocID="{3E75C0AF-0BAF-414A-9B47-8773E860A7FB}" presName="sibTrans" presStyleCnt="0"/>
      <dgm:spPr/>
    </dgm:pt>
    <dgm:pt modelId="{427D39D3-7A9B-4F47-939F-FD35BFEE9DD1}" type="pres">
      <dgm:prSet presAssocID="{337AC599-1E4F-43FC-AEE7-BC410C075E6E}" presName="node" presStyleLbl="node1" presStyleIdx="7" presStyleCnt="8" custScaleX="106011" custScaleY="83925" custLinFactNeighborX="-60586" custLinFactNeighborY="-30836">
        <dgm:presLayoutVars>
          <dgm:bulletEnabled val="1"/>
        </dgm:presLayoutVars>
      </dgm:prSet>
      <dgm:spPr/>
    </dgm:pt>
  </dgm:ptLst>
  <dgm:cxnLst>
    <dgm:cxn modelId="{256F01FA-155A-4B67-84AC-FC3D24C7EDE8}" type="presOf" srcId="{7340F9DF-E70F-44A2-A754-F7C28F039CE2}" destId="{6D90C978-DC81-4210-AA55-BDED632284E2}" srcOrd="0" destOrd="0" presId="urn:microsoft.com/office/officeart/2005/8/layout/default"/>
    <dgm:cxn modelId="{29C0122C-433A-40EC-8675-16CB553B55E0}" srcId="{CEEE65F8-20DB-4162-9936-028C870FB1FF}" destId="{7340F9DF-E70F-44A2-A754-F7C28F039CE2}" srcOrd="6" destOrd="0" parTransId="{67550B94-B2E0-44D3-97E4-A4D80D9FE647}" sibTransId="{3E75C0AF-0BAF-414A-9B47-8773E860A7FB}"/>
    <dgm:cxn modelId="{3841663E-6993-4A04-956E-20CF7F558FE6}" type="presOf" srcId="{600520D2-3D1E-46C6-89A0-9E2656116F8F}" destId="{4715329E-F83A-44A9-BAAE-BB626A1BA6BF}" srcOrd="0" destOrd="0" presId="urn:microsoft.com/office/officeart/2005/8/layout/default"/>
    <dgm:cxn modelId="{8A37A66F-3199-419A-A9E8-D91A40EBB5CE}" type="presOf" srcId="{C5E4EB1C-9957-412E-8E9D-942F32E2598D}" destId="{BE57A421-C813-4D18-AD32-0B5E566C9A0C}" srcOrd="0" destOrd="0" presId="urn:microsoft.com/office/officeart/2005/8/layout/default"/>
    <dgm:cxn modelId="{FAFC0485-EC8C-4187-9456-3A3A1CE1DB10}" srcId="{CEEE65F8-20DB-4162-9936-028C870FB1FF}" destId="{600520D2-3D1E-46C6-89A0-9E2656116F8F}" srcOrd="3" destOrd="0" parTransId="{0FF34678-EE2C-45F7-B9D7-F156B7437D11}" sibTransId="{D6A47587-2A29-4396-920C-CF35AC95E50B}"/>
    <dgm:cxn modelId="{5DCFBE1D-09DE-4912-995D-DF965A6A5146}" type="presOf" srcId="{CEEE65F8-20DB-4162-9936-028C870FB1FF}" destId="{A4B53EBA-13FA-417D-9983-A85341498B3A}" srcOrd="0" destOrd="0" presId="urn:microsoft.com/office/officeart/2005/8/layout/default"/>
    <dgm:cxn modelId="{F20EC21F-4164-42DC-9236-A62E9CEB97A1}" srcId="{CEEE65F8-20DB-4162-9936-028C870FB1FF}" destId="{C5E4EB1C-9957-412E-8E9D-942F32E2598D}" srcOrd="5" destOrd="0" parTransId="{32EF95D0-008E-4118-8B7A-EB87EEA4A03A}" sibTransId="{7DC596FC-295C-4EAA-81E2-28364DA4331A}"/>
    <dgm:cxn modelId="{77D286D3-43A1-4A50-90A7-245E987F4F7F}" srcId="{CEEE65F8-20DB-4162-9936-028C870FB1FF}" destId="{A6CCDE53-8920-4458-AC1B-97CC37E500D5}" srcOrd="2" destOrd="0" parTransId="{93FB61B2-3D3C-41F8-88D7-254526E3D6CF}" sibTransId="{483DFE8E-F2BB-43C9-A507-A6CB0799472A}"/>
    <dgm:cxn modelId="{DE6AD210-F707-4737-AE8E-9ABCC95CAA56}" srcId="{CEEE65F8-20DB-4162-9936-028C870FB1FF}" destId="{9583E860-8C08-4B75-9047-08C9E2CF9B87}" srcOrd="0" destOrd="0" parTransId="{58C3238E-3AFF-4924-8E9A-8AE3D5A5ED14}" sibTransId="{F9CD1280-775A-4626-B24A-BD20970DA5C3}"/>
    <dgm:cxn modelId="{579D37E8-026D-4246-AEBC-D276FA7490AF}" type="presOf" srcId="{9583E860-8C08-4B75-9047-08C9E2CF9B87}" destId="{7ABFB6C9-C6B8-4BD7-9DAC-D74565014F9A}" srcOrd="0" destOrd="0" presId="urn:microsoft.com/office/officeart/2005/8/layout/default"/>
    <dgm:cxn modelId="{F93C34D0-B0B6-4D7E-BA39-6EDCD4B459A6}" type="presOf" srcId="{337AC599-1E4F-43FC-AEE7-BC410C075E6E}" destId="{427D39D3-7A9B-4F47-939F-FD35BFEE9DD1}" srcOrd="0" destOrd="0" presId="urn:microsoft.com/office/officeart/2005/8/layout/default"/>
    <dgm:cxn modelId="{8842A41B-1D70-4477-803F-2E750190DD51}" type="presOf" srcId="{A6CCDE53-8920-4458-AC1B-97CC37E500D5}" destId="{37EB5202-CF26-483D-8C64-1A0D72026E31}" srcOrd="0" destOrd="0" presId="urn:microsoft.com/office/officeart/2005/8/layout/default"/>
    <dgm:cxn modelId="{E72530A1-93CE-4536-BE06-36CCD79AB7AF}" type="presOf" srcId="{D6FC0471-F88B-4618-997B-D5D85DF485AB}" destId="{88277820-7215-4C15-B5FD-F3963F34F94A}" srcOrd="0" destOrd="0" presId="urn:microsoft.com/office/officeart/2005/8/layout/default"/>
    <dgm:cxn modelId="{EFC7E561-A65A-474A-8558-CDCD25F5E02D}" srcId="{CEEE65F8-20DB-4162-9936-028C870FB1FF}" destId="{337AC599-1E4F-43FC-AEE7-BC410C075E6E}" srcOrd="7" destOrd="0" parTransId="{4BC7D664-F01F-4C1C-B875-02515B120E50}" sibTransId="{1FFECB30-1297-4260-8CEF-2A75E5377AE1}"/>
    <dgm:cxn modelId="{3304DACA-8F1F-4BBD-BE45-05D964359A03}" type="presOf" srcId="{8ADB4920-DFF9-4D34-A5EA-FA8B3D741DAE}" destId="{86BA8B85-49DF-414C-B023-99C7B0EA9E3E}" srcOrd="0" destOrd="0" presId="urn:microsoft.com/office/officeart/2005/8/layout/default"/>
    <dgm:cxn modelId="{CB9DF730-CBD2-4B78-9ABF-56FF79237873}" srcId="{CEEE65F8-20DB-4162-9936-028C870FB1FF}" destId="{8ADB4920-DFF9-4D34-A5EA-FA8B3D741DAE}" srcOrd="1" destOrd="0" parTransId="{B2DAE372-927B-441B-9D0F-D038459E8867}" sibTransId="{5F365E81-A044-4099-BE30-753BDBA68A4D}"/>
    <dgm:cxn modelId="{2F2C0834-C8B6-444E-8A86-248E43D1A6DF}" srcId="{CEEE65F8-20DB-4162-9936-028C870FB1FF}" destId="{D6FC0471-F88B-4618-997B-D5D85DF485AB}" srcOrd="4" destOrd="0" parTransId="{B0F6E203-D2FF-4F97-9911-CDF517317313}" sibTransId="{93564866-2284-4B97-B342-4CC19B720F1A}"/>
    <dgm:cxn modelId="{E1F4206F-A8D9-404C-9E66-8C0F4C82755A}" type="presParOf" srcId="{A4B53EBA-13FA-417D-9983-A85341498B3A}" destId="{7ABFB6C9-C6B8-4BD7-9DAC-D74565014F9A}" srcOrd="0" destOrd="0" presId="urn:microsoft.com/office/officeart/2005/8/layout/default"/>
    <dgm:cxn modelId="{D99106E0-16D0-4134-A98E-89119D04660B}" type="presParOf" srcId="{A4B53EBA-13FA-417D-9983-A85341498B3A}" destId="{F90FCC7F-FED8-45A0-8C1E-0E566D300E58}" srcOrd="1" destOrd="0" presId="urn:microsoft.com/office/officeart/2005/8/layout/default"/>
    <dgm:cxn modelId="{5B25E04B-0323-4825-B751-27A03BEADE4D}" type="presParOf" srcId="{A4B53EBA-13FA-417D-9983-A85341498B3A}" destId="{86BA8B85-49DF-414C-B023-99C7B0EA9E3E}" srcOrd="2" destOrd="0" presId="urn:microsoft.com/office/officeart/2005/8/layout/default"/>
    <dgm:cxn modelId="{24E17394-FB30-4C57-93B8-B2614AEB2593}" type="presParOf" srcId="{A4B53EBA-13FA-417D-9983-A85341498B3A}" destId="{01EA4AE0-555E-4FB6-9FE6-BA6A1628E63B}" srcOrd="3" destOrd="0" presId="urn:microsoft.com/office/officeart/2005/8/layout/default"/>
    <dgm:cxn modelId="{E723A104-B51C-47DF-9A50-6F9CAF0E919D}" type="presParOf" srcId="{A4B53EBA-13FA-417D-9983-A85341498B3A}" destId="{37EB5202-CF26-483D-8C64-1A0D72026E31}" srcOrd="4" destOrd="0" presId="urn:microsoft.com/office/officeart/2005/8/layout/default"/>
    <dgm:cxn modelId="{5319418F-090A-46C6-A3BA-ECD2C060005D}" type="presParOf" srcId="{A4B53EBA-13FA-417D-9983-A85341498B3A}" destId="{7915CCFD-ACED-4E26-8D17-A8F720279F9D}" srcOrd="5" destOrd="0" presId="urn:microsoft.com/office/officeart/2005/8/layout/default"/>
    <dgm:cxn modelId="{23530383-8643-4FBD-A404-69A50E8A92F4}" type="presParOf" srcId="{A4B53EBA-13FA-417D-9983-A85341498B3A}" destId="{4715329E-F83A-44A9-BAAE-BB626A1BA6BF}" srcOrd="6" destOrd="0" presId="urn:microsoft.com/office/officeart/2005/8/layout/default"/>
    <dgm:cxn modelId="{F1F4FA8B-A28F-4617-AB28-C91AEC5643A7}" type="presParOf" srcId="{A4B53EBA-13FA-417D-9983-A85341498B3A}" destId="{217C0A9E-4BD0-434E-A038-478C5BF9A733}" srcOrd="7" destOrd="0" presId="urn:microsoft.com/office/officeart/2005/8/layout/default"/>
    <dgm:cxn modelId="{BB084555-9091-454E-89E6-05B5F2CE5F71}" type="presParOf" srcId="{A4B53EBA-13FA-417D-9983-A85341498B3A}" destId="{88277820-7215-4C15-B5FD-F3963F34F94A}" srcOrd="8" destOrd="0" presId="urn:microsoft.com/office/officeart/2005/8/layout/default"/>
    <dgm:cxn modelId="{C1E3FF76-BE21-49D5-9C7B-5C2C27B3E3DE}" type="presParOf" srcId="{A4B53EBA-13FA-417D-9983-A85341498B3A}" destId="{36CAA0F5-BCD3-42D6-9CE6-7BF6976122C1}" srcOrd="9" destOrd="0" presId="urn:microsoft.com/office/officeart/2005/8/layout/default"/>
    <dgm:cxn modelId="{789E1C42-31B9-4EE8-9AC7-665C7EAD626A}" type="presParOf" srcId="{A4B53EBA-13FA-417D-9983-A85341498B3A}" destId="{BE57A421-C813-4D18-AD32-0B5E566C9A0C}" srcOrd="10" destOrd="0" presId="urn:microsoft.com/office/officeart/2005/8/layout/default"/>
    <dgm:cxn modelId="{370EE82D-5407-4F78-B113-00C8E10AD52C}" type="presParOf" srcId="{A4B53EBA-13FA-417D-9983-A85341498B3A}" destId="{F5D54F77-3EB9-4A7C-8A1F-22D7D93A4329}" srcOrd="11" destOrd="0" presId="urn:microsoft.com/office/officeart/2005/8/layout/default"/>
    <dgm:cxn modelId="{7074F06B-6193-40F3-9A53-81679DC6BECF}" type="presParOf" srcId="{A4B53EBA-13FA-417D-9983-A85341498B3A}" destId="{6D90C978-DC81-4210-AA55-BDED632284E2}" srcOrd="12" destOrd="0" presId="urn:microsoft.com/office/officeart/2005/8/layout/default"/>
    <dgm:cxn modelId="{96E2C2ED-7D4B-40FC-BBB0-AD542C8D5643}" type="presParOf" srcId="{A4B53EBA-13FA-417D-9983-A85341498B3A}" destId="{4432AB69-C097-47EB-BC04-E6B40E634671}" srcOrd="13" destOrd="0" presId="urn:microsoft.com/office/officeart/2005/8/layout/default"/>
    <dgm:cxn modelId="{B9FE6D9D-C69B-496E-956E-36DB123F6B9A}" type="presParOf" srcId="{A4B53EBA-13FA-417D-9983-A85341498B3A}" destId="{427D39D3-7A9B-4F47-939F-FD35BFEE9DD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F6EA4-691C-4B36-9299-75B6E85852B7}">
      <dsp:nvSpPr>
        <dsp:cNvPr id="0" name=""/>
        <dsp:cNvSpPr/>
      </dsp:nvSpPr>
      <dsp:spPr>
        <a:xfrm>
          <a:off x="721380" y="692970"/>
          <a:ext cx="4624105" cy="462410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8C97D-D786-4C72-B904-A81F3D27E41A}">
      <dsp:nvSpPr>
        <dsp:cNvPr id="0" name=""/>
        <dsp:cNvSpPr/>
      </dsp:nvSpPr>
      <dsp:spPr>
        <a:xfrm>
          <a:off x="721380" y="692970"/>
          <a:ext cx="4624105" cy="462410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4">
            <a:hueOff val="9201635"/>
            <a:satOff val="-2277"/>
            <a:lumOff val="460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B1400-21EF-4FA2-9CEF-ACF725DD9DCB}">
      <dsp:nvSpPr>
        <dsp:cNvPr id="0" name=""/>
        <dsp:cNvSpPr/>
      </dsp:nvSpPr>
      <dsp:spPr>
        <a:xfrm>
          <a:off x="721380" y="692970"/>
          <a:ext cx="4624105" cy="462410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82A6C-A143-4E83-A76D-94A4F5DAC05D}">
      <dsp:nvSpPr>
        <dsp:cNvPr id="0" name=""/>
        <dsp:cNvSpPr/>
      </dsp:nvSpPr>
      <dsp:spPr>
        <a:xfrm>
          <a:off x="1969892" y="1941481"/>
          <a:ext cx="2127082" cy="21270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Цели работы ДОУ с семьёй​</a:t>
          </a:r>
          <a:endParaRPr lang="ru-RU" sz="24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1396" y="2252985"/>
        <a:ext cx="1504074" cy="1504074"/>
      </dsp:txXfrm>
    </dsp:sp>
    <dsp:sp modelId="{41C1895F-5D95-4DD3-BEC8-FA3C4FC655EA}">
      <dsp:nvSpPr>
        <dsp:cNvPr id="0" name=""/>
        <dsp:cNvSpPr/>
      </dsp:nvSpPr>
      <dsp:spPr>
        <a:xfrm>
          <a:off x="1978253" y="2093"/>
          <a:ext cx="2110359" cy="148895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Создание условий для благоприятного климата взаимодействия с родителями</a:t>
          </a:r>
          <a:r>
            <a:rPr lang="en-US" sz="14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14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87308" y="220146"/>
        <a:ext cx="1492249" cy="1052851"/>
      </dsp:txXfrm>
    </dsp:sp>
    <dsp:sp modelId="{D458BA92-3DE0-4ABD-A917-EBCA6941C9FA}">
      <dsp:nvSpPr>
        <dsp:cNvPr id="0" name=""/>
        <dsp:cNvSpPr/>
      </dsp:nvSpPr>
      <dsp:spPr>
        <a:xfrm>
          <a:off x="3934128" y="3389769"/>
          <a:ext cx="2110359" cy="1488957"/>
        </a:xfrm>
        <a:prstGeom prst="ellipse">
          <a:avLst/>
        </a:prstGeom>
        <a:solidFill>
          <a:schemeClr val="accent4">
            <a:hueOff val="9201635"/>
            <a:satOff val="-2277"/>
            <a:lumOff val="460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r>
            <a:rPr lang="ru-RU" sz="16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Вовлечение семьи в единое образовательное пространство</a:t>
          </a:r>
          <a:endParaRPr lang="en-US" sz="16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243183" y="3607822"/>
        <a:ext cx="1492249" cy="1052851"/>
      </dsp:txXfrm>
    </dsp:sp>
    <dsp:sp modelId="{AE9B9787-EC7D-4343-9103-AFE9B51037C0}">
      <dsp:nvSpPr>
        <dsp:cNvPr id="0" name=""/>
        <dsp:cNvSpPr/>
      </dsp:nvSpPr>
      <dsp:spPr>
        <a:xfrm>
          <a:off x="39679" y="3389769"/>
          <a:ext cx="2075755" cy="1488957"/>
        </a:xfrm>
        <a:prstGeom prst="ellipse">
          <a:avLst/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Установление доверительных, партнерских отношений с родителями</a:t>
          </a:r>
          <a:endParaRPr lang="en-US" sz="16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43666" y="3607822"/>
        <a:ext cx="1467781" cy="1052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ABB7D-E672-410A-ABEB-F2DAA0F58F69}">
      <dsp:nvSpPr>
        <dsp:cNvPr id="0" name=""/>
        <dsp:cNvSpPr/>
      </dsp:nvSpPr>
      <dsp:spPr>
        <a:xfrm>
          <a:off x="2610419" y="2427935"/>
          <a:ext cx="2412008" cy="24091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u="none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Задачи взаимодействия ДОУ с родителями</a:t>
          </a:r>
          <a:r>
            <a:rPr lang="ru-RU" sz="20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0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63649" y="2780742"/>
        <a:ext cx="1705548" cy="1703503"/>
      </dsp:txXfrm>
    </dsp:sp>
    <dsp:sp modelId="{F414DBD0-068B-4932-8436-409B43B1B72B}">
      <dsp:nvSpPr>
        <dsp:cNvPr id="0" name=""/>
        <dsp:cNvSpPr/>
      </dsp:nvSpPr>
      <dsp:spPr>
        <a:xfrm rot="12900000">
          <a:off x="977384" y="1978453"/>
          <a:ext cx="1934213" cy="68659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6D62A-80EC-44FE-A98B-DCAB1EF54D60}">
      <dsp:nvSpPr>
        <dsp:cNvPr id="0" name=""/>
        <dsp:cNvSpPr/>
      </dsp:nvSpPr>
      <dsp:spPr>
        <a:xfrm>
          <a:off x="286" y="851578"/>
          <a:ext cx="2303995" cy="183092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Активизировать и обогатить воспитательные умения родителей</a:t>
          </a:r>
          <a:r>
            <a:rPr lang="ru-RU" sz="20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en-US" sz="20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0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912" y="905204"/>
        <a:ext cx="2196743" cy="1723677"/>
      </dsp:txXfrm>
    </dsp:sp>
    <dsp:sp modelId="{640F0E9E-6230-4B29-A2AA-01D484F65736}">
      <dsp:nvSpPr>
        <dsp:cNvPr id="0" name=""/>
        <dsp:cNvSpPr/>
      </dsp:nvSpPr>
      <dsp:spPr>
        <a:xfrm rot="19500000">
          <a:off x="4721250" y="1978453"/>
          <a:ext cx="1934213" cy="68659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A3CFFB-7376-4DD1-9F01-272A7DB05DF7}">
      <dsp:nvSpPr>
        <dsp:cNvPr id="0" name=""/>
        <dsp:cNvSpPr/>
      </dsp:nvSpPr>
      <dsp:spPr>
        <a:xfrm>
          <a:off x="5328566" y="851578"/>
          <a:ext cx="2303995" cy="1830929"/>
        </a:xfrm>
        <a:prstGeom prst="roundRect">
          <a:avLst>
            <a:gd name="adj" fmla="val 10000"/>
          </a:avLst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Работать в тесном контакте с семьями воспитанников</a:t>
          </a:r>
          <a:r>
            <a:rPr lang="en-US" sz="20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0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2192" y="905204"/>
        <a:ext cx="2196743" cy="17236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FB6C9-C6B8-4BD7-9DAC-D74565014F9A}">
      <dsp:nvSpPr>
        <dsp:cNvPr id="0" name=""/>
        <dsp:cNvSpPr/>
      </dsp:nvSpPr>
      <dsp:spPr>
        <a:xfrm>
          <a:off x="0" y="0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Беседы</a:t>
          </a:r>
          <a:r>
            <a:rPr lang="en-US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268010" cy="1269265"/>
      </dsp:txXfrm>
    </dsp:sp>
    <dsp:sp modelId="{20011EDF-59F5-4A99-A2DC-386DAB7BBAA4}">
      <dsp:nvSpPr>
        <dsp:cNvPr id="0" name=""/>
        <dsp:cNvSpPr/>
      </dsp:nvSpPr>
      <dsp:spPr>
        <a:xfrm>
          <a:off x="2664311" y="2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2629039"/>
                <a:satOff val="-651"/>
                <a:lumOff val="1317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2629039"/>
                <a:satOff val="-651"/>
                <a:lumOff val="1317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Посещение семей</a:t>
          </a:r>
          <a:r>
            <a:rPr lang="en-US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4311" y="2"/>
        <a:ext cx="2268010" cy="1269265"/>
      </dsp:txXfrm>
    </dsp:sp>
    <dsp:sp modelId="{FDE07DEA-3ECA-408E-BB95-F4DD50E1FEFD}">
      <dsp:nvSpPr>
        <dsp:cNvPr id="0" name=""/>
        <dsp:cNvSpPr/>
      </dsp:nvSpPr>
      <dsp:spPr>
        <a:xfrm>
          <a:off x="5382573" y="6268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5258077"/>
                <a:satOff val="-1301"/>
                <a:lumOff val="263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5258077"/>
                <a:satOff val="-1301"/>
                <a:lumOff val="263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оформление папок-передвижек и стендов</a:t>
          </a:r>
          <a:r>
            <a:rPr lang="en-US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2573" y="6268"/>
        <a:ext cx="2268010" cy="1269265"/>
      </dsp:txXfrm>
    </dsp:sp>
    <dsp:sp modelId="{4B4C69AE-FC68-42F8-8F4F-73DFB801E0B3}">
      <dsp:nvSpPr>
        <dsp:cNvPr id="0" name=""/>
        <dsp:cNvSpPr/>
      </dsp:nvSpPr>
      <dsp:spPr>
        <a:xfrm>
          <a:off x="0" y="1518424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7887116"/>
                <a:satOff val="-1952"/>
                <a:lumOff val="395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7887116"/>
                <a:satOff val="-1952"/>
                <a:lumOff val="395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Выставки совместных работ</a:t>
          </a:r>
          <a:r>
            <a:rPr lang="en-US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518424"/>
        <a:ext cx="2268010" cy="1269265"/>
      </dsp:txXfrm>
    </dsp:sp>
    <dsp:sp modelId="{2A2538CE-127B-4FE4-800B-8D1C6F0AA312}">
      <dsp:nvSpPr>
        <dsp:cNvPr id="0" name=""/>
        <dsp:cNvSpPr/>
      </dsp:nvSpPr>
      <dsp:spPr>
        <a:xfrm>
          <a:off x="2664311" y="1512158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10516154"/>
                <a:satOff val="-2603"/>
                <a:lumOff val="526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516154"/>
                <a:satOff val="-2603"/>
                <a:lumOff val="526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Консультации</a:t>
          </a:r>
          <a:r>
            <a:rPr lang="en-US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64311" y="1512158"/>
        <a:ext cx="2268010" cy="1269265"/>
      </dsp:txXfrm>
    </dsp:sp>
    <dsp:sp modelId="{A0F1B1DB-2F63-4B54-BF4C-249F3F9AA249}">
      <dsp:nvSpPr>
        <dsp:cNvPr id="0" name=""/>
        <dsp:cNvSpPr/>
      </dsp:nvSpPr>
      <dsp:spPr>
        <a:xfrm>
          <a:off x="5382573" y="1512158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13145193"/>
                <a:satOff val="-3254"/>
                <a:lumOff val="658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145193"/>
                <a:satOff val="-3254"/>
                <a:lumOff val="658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Родительские собрания</a:t>
          </a:r>
          <a:r>
            <a:rPr lang="en-US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382573" y="1512158"/>
        <a:ext cx="2268010" cy="1269265"/>
      </dsp:txXfrm>
    </dsp:sp>
    <dsp:sp modelId="{087EFBBA-2309-4883-B301-E4459A6A051D}">
      <dsp:nvSpPr>
        <dsp:cNvPr id="0" name=""/>
        <dsp:cNvSpPr/>
      </dsp:nvSpPr>
      <dsp:spPr>
        <a:xfrm>
          <a:off x="0" y="3168364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15774232"/>
                <a:satOff val="-3904"/>
                <a:lumOff val="7899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774232"/>
                <a:satOff val="-3904"/>
                <a:lumOff val="7899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праздники и развлечения</a:t>
          </a:r>
          <a:r>
            <a:rPr lang="en-US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3168364"/>
        <a:ext cx="2268010" cy="1269265"/>
      </dsp:txXfrm>
    </dsp:sp>
    <dsp:sp modelId="{029F6C87-F1CC-49B3-9EAF-46015C9208F8}">
      <dsp:nvSpPr>
        <dsp:cNvPr id="0" name=""/>
        <dsp:cNvSpPr/>
      </dsp:nvSpPr>
      <dsp:spPr>
        <a:xfrm>
          <a:off x="2778805" y="3162098"/>
          <a:ext cx="2268010" cy="1269265"/>
        </a:xfrm>
        <a:prstGeom prst="rect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Работа с родительским комитетом</a:t>
          </a:r>
          <a:endParaRPr lang="en-US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78805" y="3162098"/>
        <a:ext cx="2268010" cy="126926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BFB6C9-C6B8-4BD7-9DAC-D74565014F9A}">
      <dsp:nvSpPr>
        <dsp:cNvPr id="0" name=""/>
        <dsp:cNvSpPr/>
      </dsp:nvSpPr>
      <dsp:spPr>
        <a:xfrm>
          <a:off x="0" y="0"/>
          <a:ext cx="2707471" cy="130300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Сайт детского сада </a:t>
          </a:r>
          <a:r>
            <a:rPr lang="en-US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ru-RU" sz="280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2707471" cy="1303006"/>
      </dsp:txXfrm>
    </dsp:sp>
    <dsp:sp modelId="{86BA8B85-49DF-414C-B023-99C7B0EA9E3E}">
      <dsp:nvSpPr>
        <dsp:cNvPr id="0" name=""/>
        <dsp:cNvSpPr/>
      </dsp:nvSpPr>
      <dsp:spPr>
        <a:xfrm>
          <a:off x="2914571" y="0"/>
          <a:ext cx="2746619" cy="1304638"/>
        </a:xfrm>
        <a:prstGeom prst="rect">
          <a:avLst/>
        </a:prstGeom>
        <a:gradFill rotWithShape="0">
          <a:gsLst>
            <a:gs pos="0">
              <a:schemeClr val="accent4">
                <a:hueOff val="2629039"/>
                <a:satOff val="-651"/>
                <a:lumOff val="1317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2629039"/>
                <a:satOff val="-651"/>
                <a:lumOff val="1317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фотовыставки и фотомонтаж</a:t>
          </a:r>
          <a:r>
            <a:rPr lang="en-US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14571" y="0"/>
        <a:ext cx="2746619" cy="1304638"/>
      </dsp:txXfrm>
    </dsp:sp>
    <dsp:sp modelId="{37EB5202-CF26-483D-8C64-1A0D72026E31}">
      <dsp:nvSpPr>
        <dsp:cNvPr id="0" name=""/>
        <dsp:cNvSpPr/>
      </dsp:nvSpPr>
      <dsp:spPr>
        <a:xfrm>
          <a:off x="5920279" y="0"/>
          <a:ext cx="2746619" cy="1304638"/>
        </a:xfrm>
        <a:prstGeom prst="rect">
          <a:avLst/>
        </a:prstGeom>
        <a:gradFill rotWithShape="0">
          <a:gsLst>
            <a:gs pos="0">
              <a:schemeClr val="accent4">
                <a:hueOff val="5258077"/>
                <a:satOff val="-1301"/>
                <a:lumOff val="263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5258077"/>
                <a:satOff val="-1301"/>
                <a:lumOff val="263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акций</a:t>
          </a:r>
          <a:r>
            <a:rPr lang="en-US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20279" y="0"/>
        <a:ext cx="2746619" cy="1304638"/>
      </dsp:txXfrm>
    </dsp:sp>
    <dsp:sp modelId="{4715329E-F83A-44A9-BAAE-BB626A1BA6BF}">
      <dsp:nvSpPr>
        <dsp:cNvPr id="0" name=""/>
        <dsp:cNvSpPr/>
      </dsp:nvSpPr>
      <dsp:spPr>
        <a:xfrm>
          <a:off x="0" y="1440167"/>
          <a:ext cx="2746619" cy="1304638"/>
        </a:xfrm>
        <a:prstGeom prst="rect">
          <a:avLst/>
        </a:prstGeom>
        <a:gradFill rotWithShape="0">
          <a:gsLst>
            <a:gs pos="0">
              <a:schemeClr val="accent4">
                <a:hueOff val="7887116"/>
                <a:satOff val="-1952"/>
                <a:lumOff val="395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7887116"/>
                <a:satOff val="-1952"/>
                <a:lumOff val="395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Презентации</a:t>
          </a:r>
          <a:r>
            <a:rPr lang="en-US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1440167"/>
        <a:ext cx="2746619" cy="1304638"/>
      </dsp:txXfrm>
    </dsp:sp>
    <dsp:sp modelId="{88277820-7215-4C15-B5FD-F3963F34F94A}">
      <dsp:nvSpPr>
        <dsp:cNvPr id="0" name=""/>
        <dsp:cNvSpPr/>
      </dsp:nvSpPr>
      <dsp:spPr>
        <a:xfrm>
          <a:off x="2898961" y="1440167"/>
          <a:ext cx="2746619" cy="1304638"/>
        </a:xfrm>
        <a:prstGeom prst="rect">
          <a:avLst/>
        </a:prstGeom>
        <a:gradFill rotWithShape="0">
          <a:gsLst>
            <a:gs pos="0">
              <a:schemeClr val="accent4">
                <a:hueOff val="10516154"/>
                <a:satOff val="-2603"/>
                <a:lumOff val="526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516154"/>
                <a:satOff val="-2603"/>
                <a:lumOff val="526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Открытые занятия</a:t>
          </a:r>
          <a:endParaRPr lang="en-US" sz="28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98961" y="1440167"/>
        <a:ext cx="2746619" cy="1304638"/>
      </dsp:txXfrm>
    </dsp:sp>
    <dsp:sp modelId="{BE57A421-C813-4D18-AD32-0B5E566C9A0C}">
      <dsp:nvSpPr>
        <dsp:cNvPr id="0" name=""/>
        <dsp:cNvSpPr/>
      </dsp:nvSpPr>
      <dsp:spPr>
        <a:xfrm>
          <a:off x="5904668" y="1440167"/>
          <a:ext cx="2746619" cy="1304638"/>
        </a:xfrm>
        <a:prstGeom prst="rect">
          <a:avLst/>
        </a:prstGeom>
        <a:gradFill rotWithShape="0">
          <a:gsLst>
            <a:gs pos="0">
              <a:schemeClr val="accent4">
                <a:hueOff val="13145193"/>
                <a:satOff val="-3254"/>
                <a:lumOff val="658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145193"/>
                <a:satOff val="-3254"/>
                <a:lumOff val="658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Проведение мастер-класс</a:t>
          </a:r>
          <a:r>
            <a:rPr lang="en-US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04668" y="1440167"/>
        <a:ext cx="2746619" cy="1304638"/>
      </dsp:txXfrm>
    </dsp:sp>
    <dsp:sp modelId="{6D90C978-DC81-4210-AA55-BDED632284E2}">
      <dsp:nvSpPr>
        <dsp:cNvPr id="0" name=""/>
        <dsp:cNvSpPr/>
      </dsp:nvSpPr>
      <dsp:spPr>
        <a:xfrm>
          <a:off x="0" y="2880324"/>
          <a:ext cx="2746619" cy="1304638"/>
        </a:xfrm>
        <a:prstGeom prst="rect">
          <a:avLst/>
        </a:prstGeom>
        <a:gradFill rotWithShape="0">
          <a:gsLst>
            <a:gs pos="0">
              <a:schemeClr val="accent4">
                <a:hueOff val="15774232"/>
                <a:satOff val="-3904"/>
                <a:lumOff val="7899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774232"/>
                <a:satOff val="-3904"/>
                <a:lumOff val="7899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Совместные прогулки и экскурсии</a:t>
          </a:r>
          <a:r>
            <a:rPr lang="en-US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0" y="2880324"/>
        <a:ext cx="2746619" cy="1304638"/>
      </dsp:txXfrm>
    </dsp:sp>
    <dsp:sp modelId="{427D39D3-7A9B-4F47-939F-FD35BFEE9DD1}">
      <dsp:nvSpPr>
        <dsp:cNvPr id="0" name=""/>
        <dsp:cNvSpPr/>
      </dsp:nvSpPr>
      <dsp:spPr>
        <a:xfrm>
          <a:off x="2952320" y="2880324"/>
          <a:ext cx="2746619" cy="1304638"/>
        </a:xfrm>
        <a:prstGeom prst="rect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Брошюры, листовки и буклеты</a:t>
          </a:r>
          <a:r>
            <a:rPr lang="en-US" sz="2800" b="0" i="0" kern="1200" dirty="0" smtClean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rPr>
            <a:t>​</a:t>
          </a:r>
          <a:endParaRPr lang="en-US" sz="2800" b="0" i="0" kern="1200" dirty="0">
            <a:ln>
              <a:solidFill>
                <a:schemeClr val="tx1">
                  <a:lumMod val="85000"/>
                  <a:lumOff val="15000"/>
                </a:schemeClr>
              </a:solidFill>
            </a:ln>
            <a:solidFill>
              <a:schemeClr val="tx1">
                <a:lumMod val="85000"/>
                <a:lumOff val="1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0" y="2880324"/>
        <a:ext cx="2746619" cy="13046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9/17/2020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11" Type="http://schemas.openxmlformats.org/officeDocument/2006/relationships/image" Target="../media/image56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12" Type="http://schemas.openxmlformats.org/officeDocument/2006/relationships/image" Target="../media/image8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11" Type="http://schemas.openxmlformats.org/officeDocument/2006/relationships/image" Target="../media/image80.jpeg"/><Relationship Id="rId5" Type="http://schemas.openxmlformats.org/officeDocument/2006/relationships/image" Target="../media/image74.jpeg"/><Relationship Id="rId10" Type="http://schemas.openxmlformats.org/officeDocument/2006/relationships/image" Target="../media/image79.jpeg"/><Relationship Id="rId4" Type="http://schemas.openxmlformats.org/officeDocument/2006/relationships/image" Target="../media/image73.jpeg"/><Relationship Id="rId9" Type="http://schemas.openxmlformats.org/officeDocument/2006/relationships/image" Target="../media/image7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Relationship Id="rId9" Type="http://schemas.openxmlformats.org/officeDocument/2006/relationships/image" Target="../media/image8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jpeg"/><Relationship Id="rId3" Type="http://schemas.openxmlformats.org/officeDocument/2006/relationships/image" Target="../media/image89.jpeg"/><Relationship Id="rId7" Type="http://schemas.openxmlformats.org/officeDocument/2006/relationships/image" Target="../media/image9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jpeg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553296" cy="266429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ВЗАИМОДЕЙСТВИЕ </a:t>
            </a:r>
            <a:r>
              <a:rPr lang="ru-RU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РОДИТЕЛЯМИ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5" y="4293096"/>
            <a:ext cx="5539307" cy="864096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высшей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кв. категории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Зудова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Александра Николаевна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1680" y="626778"/>
            <a:ext cx="567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МБДОУ «ДЕТСКИЙ САД №7 ГОРОДА СУДОГДА»</a:t>
            </a:r>
          </a:p>
        </p:txBody>
      </p:sp>
    </p:spTree>
    <p:extLst>
      <p:ext uri="{BB962C8B-B14F-4D97-AF65-F5344CB8AC3E}">
        <p14:creationId xmlns:p14="http://schemas.microsoft.com/office/powerpoint/2010/main" val="248719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162958" cy="8810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папок передвижек и буклетов: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5" t="50000" r="7903"/>
          <a:stretch/>
        </p:blipFill>
        <p:spPr>
          <a:xfrm>
            <a:off x="129717" y="1351953"/>
            <a:ext cx="3384376" cy="2366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75956" y="946038"/>
            <a:ext cx="2376264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17" y="3861048"/>
            <a:ext cx="336037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61048"/>
            <a:ext cx="2121750" cy="28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2157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162958" cy="8810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родительских собраний и открытых занятий: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412776"/>
            <a:ext cx="3600400" cy="27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404947"/>
            <a:ext cx="3600400" cy="17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41168"/>
            <a:ext cx="3600400" cy="17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63" y="1735004"/>
            <a:ext cx="3600400" cy="1750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448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162958" cy="8810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проведение праздников: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72994"/>
            <a:ext cx="1768392" cy="235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81418"/>
            <a:ext cx="3143808" cy="235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272994"/>
            <a:ext cx="3143808" cy="235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091" b="13472"/>
          <a:stretch/>
        </p:blipFill>
        <p:spPr>
          <a:xfrm>
            <a:off x="4766522" y="1772816"/>
            <a:ext cx="3336544" cy="2366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9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162958" cy="8810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Совместное проведение развлечений и досугов: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" y="1339500"/>
            <a:ext cx="2180641" cy="163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136" y="1368074"/>
            <a:ext cx="2142542" cy="160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6" y="3058745"/>
            <a:ext cx="2160302" cy="1620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88" y="1368073"/>
            <a:ext cx="2142543" cy="1606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087" y="3068960"/>
            <a:ext cx="2146683" cy="1610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" y="3068960"/>
            <a:ext cx="2146683" cy="1610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45" y="4797152"/>
            <a:ext cx="2180641" cy="1635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449" y="4770966"/>
            <a:ext cx="2215559" cy="1661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642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162958" cy="8810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Родители активные участники совместных акций: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2286471"/>
            <a:ext cx="1712142" cy="228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98" y="2287571"/>
            <a:ext cx="3043808" cy="228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164" y="4575143"/>
            <a:ext cx="1712142" cy="228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4575143"/>
            <a:ext cx="3043808" cy="228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92" y="4575144"/>
            <a:ext cx="3043808" cy="228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9187"/>
            <a:ext cx="3043808" cy="228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TextBox 17"/>
          <p:cNvSpPr txBox="1"/>
          <p:nvPr/>
        </p:nvSpPr>
        <p:spPr>
          <a:xfrm>
            <a:off x="395535" y="1905772"/>
            <a:ext cx="384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Акция «Засветись на дороге!»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422025" y="1641240"/>
            <a:ext cx="3531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Акция </a:t>
            </a:r>
          </a:p>
          <a:p>
            <a:pPr algn="ctr"/>
            <a:r>
              <a:rPr lang="ru-RU" dirty="0" smtClean="0"/>
              <a:t>«Папа книжку нам читает.»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376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488832" cy="152460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ответственно и творчески родители отнеслись к акции ко Дню победы: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3" y="2169738"/>
            <a:ext cx="6000796" cy="4501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3" y="1180175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449" y="2800355"/>
            <a:ext cx="2160240" cy="1620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70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"/>
            <a:ext cx="920464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52460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совместно с родителями принимаем участие в творческих конкурсах ДОУ, района и не только: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11" y="2920866"/>
            <a:ext cx="1688290" cy="182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" y="2934605"/>
            <a:ext cx="1362088" cy="181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61" y="4776084"/>
            <a:ext cx="2421489" cy="1816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344" y="3279761"/>
            <a:ext cx="1775656" cy="133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11" y="2127453"/>
            <a:ext cx="1775656" cy="1331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928" y="2934605"/>
            <a:ext cx="1362088" cy="1816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111" y="4776084"/>
            <a:ext cx="2428537" cy="1821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621" y="2934605"/>
            <a:ext cx="1366053" cy="1821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85437" y="2423992"/>
            <a:ext cx="2398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 костюмов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372200" y="1743344"/>
            <a:ext cx="236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Конкурс рисунков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83648" y="2288274"/>
            <a:ext cx="3348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Декоративно-прикладное </a:t>
            </a:r>
          </a:p>
          <a:p>
            <a:pPr algn="ctr"/>
            <a:r>
              <a:rPr lang="ru-RU" dirty="0" smtClean="0"/>
              <a:t>творчество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101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"/>
            <a:ext cx="920464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52460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родителями оформляем групповую комнату и окна: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3036204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68626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29000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68" y="3061422"/>
            <a:ext cx="122160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1443408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7" y="1468626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036204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079424"/>
            <a:ext cx="1194597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43408"/>
            <a:ext cx="2123728" cy="1592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028920"/>
            <a:ext cx="1221600" cy="16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0222"/>
            <a:ext cx="1944216" cy="1458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1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"/>
            <a:ext cx="920464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52460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Совместно с родителями оформляется и прогулочный участок: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1"/>
          <a:stretch/>
        </p:blipFill>
        <p:spPr>
          <a:xfrm>
            <a:off x="3466698" y="4316442"/>
            <a:ext cx="3059832" cy="2120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98" b="7757"/>
          <a:stretch/>
        </p:blipFill>
        <p:spPr>
          <a:xfrm>
            <a:off x="6000158" y="4224901"/>
            <a:ext cx="3059832" cy="2208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25479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778" y="1754814"/>
            <a:ext cx="2771800" cy="207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28800"/>
            <a:ext cx="2747797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316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"/>
            <a:ext cx="920464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5246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 же родители всегда готовы прийти на помощь воспитателю и ДОУ в благоустройстве прогулочных участков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748" y="1651505"/>
            <a:ext cx="1984721" cy="264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4286039"/>
            <a:ext cx="1886682" cy="2515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651506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413" y="5381958"/>
            <a:ext cx="1892876" cy="14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8221" y="4323894"/>
            <a:ext cx="1892876" cy="1419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469" y="1670793"/>
            <a:ext cx="3611893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3" y="4323328"/>
            <a:ext cx="1858716" cy="24782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25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96" y="-29405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0" y="404664"/>
            <a:ext cx="8455258" cy="2808312"/>
          </a:xfrm>
        </p:spPr>
        <p:txBody>
          <a:bodyPr/>
          <a:lstStyle/>
          <a:p>
            <a:pPr algn="ctr"/>
            <a:r>
              <a:rPr lang="ru-RU" sz="4000" dirty="0"/>
              <a:t> 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8790" y="3244334"/>
            <a:ext cx="2664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 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07107145"/>
              </p:ext>
            </p:extLst>
          </p:nvPr>
        </p:nvGraphicFramePr>
        <p:xfrm>
          <a:off x="0" y="260648"/>
          <a:ext cx="6084168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23" y="-31854"/>
            <a:ext cx="3558355" cy="2668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2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"/>
            <a:ext cx="920464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5246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родителями пополняем предметно - развивающую среду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60848"/>
            <a:ext cx="2232248" cy="169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7" y="3190476"/>
            <a:ext cx="2064333" cy="15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" y="3190476"/>
            <a:ext cx="2064333" cy="15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" y="1484784"/>
            <a:ext cx="2064333" cy="15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8" y="4783056"/>
            <a:ext cx="1368152" cy="1824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7" y="3190476"/>
            <a:ext cx="2064333" cy="15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268" y="1485553"/>
            <a:ext cx="2064333" cy="1548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678" y="1484784"/>
            <a:ext cx="2064333" cy="1546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912070"/>
            <a:ext cx="2088232" cy="156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6" y="4912071"/>
            <a:ext cx="2076284" cy="1557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48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"/>
            <a:ext cx="920464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5246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с родителями работа по развитию детей в домашних условиях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33271"/>
            <a:ext cx="1893273" cy="25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24459"/>
            <a:ext cx="1893273" cy="25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400" y="1432667"/>
            <a:ext cx="1893273" cy="25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" y="1433271"/>
            <a:ext cx="1893273" cy="25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" y="4149079"/>
            <a:ext cx="1893272" cy="252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098" y="4149080"/>
            <a:ext cx="3365816" cy="252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49080"/>
            <a:ext cx="3365816" cy="2524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076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1"/>
            <a:ext cx="9204644" cy="6857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7776864" cy="152460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Совместная с родителями работа по развитию детей в домашних условиях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41620"/>
            <a:ext cx="3365819" cy="25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4" y="1541620"/>
            <a:ext cx="2524364" cy="25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41620"/>
            <a:ext cx="1893273" cy="2524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04033"/>
            <a:ext cx="1698105" cy="2264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227333"/>
            <a:ext cx="1715045" cy="228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248658"/>
            <a:ext cx="1669368" cy="2225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194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6" y="0"/>
            <a:ext cx="91772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04856" cy="396044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надеемся, что со временем, накапливая опыт общения, мы вместе с родителями сможем вырастить счастливого, доброго, умного ребёнка, способного воспринимать мир с открытой душой.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503" y="-47731"/>
            <a:ext cx="9204644" cy="6857999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110359042"/>
              </p:ext>
            </p:extLst>
          </p:nvPr>
        </p:nvGraphicFramePr>
        <p:xfrm>
          <a:off x="539552" y="260648"/>
          <a:ext cx="763284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02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96" y="-29405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0" y="404664"/>
            <a:ext cx="8455258" cy="1224136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Традиционные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взаимодействия​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00733829"/>
              </p:ext>
            </p:extLst>
          </p:nvPr>
        </p:nvGraphicFramePr>
        <p:xfrm>
          <a:off x="107504" y="1700808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7675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96" y="-29405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90" y="116632"/>
            <a:ext cx="8455258" cy="1296144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Нетрадиционные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формы взаимодействия​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6792006"/>
              </p:ext>
            </p:extLst>
          </p:nvPr>
        </p:nvGraphicFramePr>
        <p:xfrm>
          <a:off x="35496" y="1484784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13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125113" cy="924475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принципы организации работы с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семьей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7776864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Открытость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 для семьи (каждому родителю обеспечивается возможность знать и видеть как живёт и развивается его ребёнок);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Сотрудничество педагогов и родителей в воспитании детей;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активной развивающей среды, обеспечивающей единые подходы к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личности в семье и детском коллективе; </a:t>
            </a:r>
            <a:endParaRPr lang="ru-RU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Диагностика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общих и частных проблем в воспитании и развитии ребёнка.</a:t>
            </a:r>
          </a:p>
        </p:txBody>
      </p:sp>
    </p:spTree>
    <p:extLst>
      <p:ext uri="{BB962C8B-B14F-4D97-AF65-F5344CB8AC3E}">
        <p14:creationId xmlns:p14="http://schemas.microsoft.com/office/powerpoint/2010/main" val="384079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559102" cy="162880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Важным направлением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деятельности воспитателя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детском саду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является тесное взаимодействие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семьями воспитанников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1254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8" t="1" b="1346"/>
          <a:stretch/>
        </p:blipFill>
        <p:spPr>
          <a:xfrm>
            <a:off x="3059832" y="1555506"/>
            <a:ext cx="3176905" cy="2492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1" r="6328"/>
          <a:stretch/>
        </p:blipFill>
        <p:spPr>
          <a:xfrm>
            <a:off x="5614397" y="4011740"/>
            <a:ext cx="3529603" cy="2572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11560" y="6322621"/>
            <a:ext cx="2257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Детский сад.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95936" y="3828647"/>
            <a:ext cx="1484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Ребенок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990650" y="6351801"/>
            <a:ext cx="1235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Семья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Двойная стрелка влево/вправо 26"/>
          <p:cNvSpPr/>
          <p:nvPr/>
        </p:nvSpPr>
        <p:spPr>
          <a:xfrm rot="2353297">
            <a:off x="5735116" y="3094348"/>
            <a:ext cx="2448272" cy="586167"/>
          </a:xfrm>
          <a:prstGeom prst="left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лево/вправо 27"/>
          <p:cNvSpPr/>
          <p:nvPr/>
        </p:nvSpPr>
        <p:spPr>
          <a:xfrm>
            <a:off x="3059832" y="5877272"/>
            <a:ext cx="3024336" cy="586167"/>
          </a:xfrm>
          <a:prstGeom prst="left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лево/вправо 28"/>
          <p:cNvSpPr/>
          <p:nvPr/>
        </p:nvSpPr>
        <p:spPr>
          <a:xfrm rot="18899940">
            <a:off x="1127188" y="2966830"/>
            <a:ext cx="2448272" cy="586167"/>
          </a:xfrm>
          <a:prstGeom prst="leftRightArrow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35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524328" cy="604867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Выделяются два основных направления работы с семьёй: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уровня педагогической компетентности родителей через родительские собрания, родительские уголки, папки – передвижки, групповые консультации, индивидуальные беседы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Привлечение родителей к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</a:t>
            </a:r>
            <a:b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детского сада посредством организации досуговых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мероприятий.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7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44" y="0"/>
            <a:ext cx="920464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7162958" cy="88106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информационных стендов: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89806"/>
            <a:ext cx="2398191" cy="179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3428999"/>
            <a:ext cx="2398191" cy="179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490485"/>
            <a:ext cx="2398191" cy="179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01" y="3428999"/>
            <a:ext cx="2398191" cy="1798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1775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569</TotalTime>
  <Words>402</Words>
  <Application>Microsoft Office PowerPoint</Application>
  <PresentationFormat>Экран (4:3)</PresentationFormat>
  <Paragraphs>62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ВЗАИМОДЕЙСТВИЕ С РОДИТЕЛЯМИ  </vt:lpstr>
      <vt:lpstr> </vt:lpstr>
      <vt:lpstr>Презентация PowerPoint</vt:lpstr>
      <vt:lpstr>Традиционные формы взаимодействия​</vt:lpstr>
      <vt:lpstr>Нетрадиционные формы взаимодействия​</vt:lpstr>
      <vt:lpstr>Основные принципы организации работы с семьей:</vt:lpstr>
      <vt:lpstr>Важным направлением деятельности воспитателя в детском саду является тесное взаимодействие с семьями воспитанников.</vt:lpstr>
      <vt:lpstr>Выделяются два основных направления работы с семьёй:  1. Повышение уровня педагогической компетентности родителей через родительские собрания, родительские уголки, папки – передвижки, групповые консультации, индивидуальные беседы.  2. Привлечение родителей к работе  детского сада посредством организации досуговых мероприятий.</vt:lpstr>
      <vt:lpstr>Оформление информационных стендов:</vt:lpstr>
      <vt:lpstr>Оформление папок передвижек и буклетов:</vt:lpstr>
      <vt:lpstr>Проведение родительских собраний и открытых занятий:</vt:lpstr>
      <vt:lpstr>Совместное проведение праздников:</vt:lpstr>
      <vt:lpstr>Совместное проведение развлечений и досугов:</vt:lpstr>
      <vt:lpstr>Родители активные участники совместных акций:</vt:lpstr>
      <vt:lpstr>Очень ответственно и творчески родители отнеслись к акции ко Дню победы:</vt:lpstr>
      <vt:lpstr>Так же совместно с родителями принимаем участие в творческих конкурсах ДОУ, района и не только:</vt:lpstr>
      <vt:lpstr>Вместе с родителями оформляем групповую комнату и окна:</vt:lpstr>
      <vt:lpstr>Совместно с родителями оформляется и прогулочный участок:</vt:lpstr>
      <vt:lpstr>Так же родители всегда готовы прийти на помощь воспитателю и ДОУ в благоустройстве прогулочных участков:</vt:lpstr>
      <vt:lpstr>Вместе с родителями пополняем предметно - развивающую среду:</vt:lpstr>
      <vt:lpstr>Совместная с родителями работа по развитию детей в домашних условиях:</vt:lpstr>
      <vt:lpstr>Совместная с родителями работа по развитию детей в домашних условиях:</vt:lpstr>
      <vt:lpstr>Мы надеемся, что со временем, накапливая опыт общения, мы вместе с родителями сможем вырастить счастливого, доброго, умного ребёнка, способного воспринимать мир с открытой душой.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С РОДИТЕЛЯМИ  СРЕДНЯЯ ГРУППА</dc:title>
  <dc:creator>Мишаня</dc:creator>
  <cp:lastModifiedBy>Мишаня</cp:lastModifiedBy>
  <cp:revision>33</cp:revision>
  <dcterms:created xsi:type="dcterms:W3CDTF">2020-09-16T07:11:58Z</dcterms:created>
  <dcterms:modified xsi:type="dcterms:W3CDTF">2020-09-17T17:26:33Z</dcterms:modified>
</cp:coreProperties>
</file>